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7"/>
  </p:notesMasterIdLst>
  <p:sldIdLst>
    <p:sldId id="256" r:id="rId2"/>
    <p:sldId id="258" r:id="rId3"/>
    <p:sldId id="305" r:id="rId4"/>
    <p:sldId id="306" r:id="rId5"/>
    <p:sldId id="307" r:id="rId6"/>
    <p:sldId id="308" r:id="rId7"/>
    <p:sldId id="263" r:id="rId8"/>
    <p:sldId id="309" r:id="rId9"/>
    <p:sldId id="266" r:id="rId10"/>
    <p:sldId id="310" r:id="rId11"/>
    <p:sldId id="313" r:id="rId12"/>
    <p:sldId id="311" r:id="rId13"/>
    <p:sldId id="317" r:id="rId14"/>
    <p:sldId id="318" r:id="rId15"/>
    <p:sldId id="319" r:id="rId16"/>
    <p:sldId id="320" r:id="rId17"/>
    <p:sldId id="321" r:id="rId18"/>
    <p:sldId id="314" r:id="rId19"/>
    <p:sldId id="312" r:id="rId20"/>
    <p:sldId id="316" r:id="rId21"/>
    <p:sldId id="259" r:id="rId22"/>
    <p:sldId id="315" r:id="rId23"/>
    <p:sldId id="262" r:id="rId24"/>
    <p:sldId id="322" r:id="rId25"/>
    <p:sldId id="323" r:id="rId26"/>
  </p:sldIdLst>
  <p:sldSz cx="9144000" cy="5143500" type="screen16x9"/>
  <p:notesSz cx="6858000" cy="9144000"/>
  <p:embeddedFontLst>
    <p:embeddedFont>
      <p:font typeface="Figtree Black"/>
      <p:bold r:id="rId28"/>
      <p:boldItalic r:id="rId29"/>
    </p:embeddedFont>
    <p:embeddedFont>
      <p:font typeface="Hanken Grotesk"/>
      <p:regular r:id="rId30"/>
      <p:bold r:id="rId31"/>
      <p:italic r:id="rId32"/>
      <p:boldItalic r:id="rId33"/>
    </p:embeddedFont>
    <p:embeddedFont>
      <p:font typeface="Inter"/>
      <p:regular r:id="rId34"/>
      <p:bold r:id="rId35"/>
      <p:italic r:id="rId36"/>
      <p:boldItalic r:id="rId37"/>
    </p:embeddedFont>
    <p:embeddedFont>
      <p:font typeface="Lato" panose="020F0502020204030203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0B071C-945E-4ED3-AF11-5CC0E8E390FD}">
  <a:tblStyle styleId="{B60B071C-945E-4ED3-AF11-5CC0E8E390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17" d="100"/>
          <a:sy n="117" d="100"/>
        </p:scale>
        <p:origin x="228" y="4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768ca7ef4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768ca7ef4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>
          <a:extLst>
            <a:ext uri="{FF2B5EF4-FFF2-40B4-BE49-F238E27FC236}">
              <a16:creationId xmlns:a16="http://schemas.microsoft.com/office/drawing/2014/main" id="{D0AE4C2B-EF6E-1CCC-5288-1300BC099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161ca7da69_2_0:notes">
            <a:extLst>
              <a:ext uri="{FF2B5EF4-FFF2-40B4-BE49-F238E27FC236}">
                <a16:creationId xmlns:a16="http://schemas.microsoft.com/office/drawing/2014/main" id="{55FEAB92-2051-12E2-61E3-F9E27354AE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161ca7da69_2_0:notes">
            <a:extLst>
              <a:ext uri="{FF2B5EF4-FFF2-40B4-BE49-F238E27FC236}">
                <a16:creationId xmlns:a16="http://schemas.microsoft.com/office/drawing/2014/main" id="{EAA43DF2-1FD3-CE34-F0FD-1F7FF1E230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9131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>
          <a:extLst>
            <a:ext uri="{FF2B5EF4-FFF2-40B4-BE49-F238E27FC236}">
              <a16:creationId xmlns:a16="http://schemas.microsoft.com/office/drawing/2014/main" id="{010E4187-22FD-8E3B-E70F-474FEC5C0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161ca7da69_2_0:notes">
            <a:extLst>
              <a:ext uri="{FF2B5EF4-FFF2-40B4-BE49-F238E27FC236}">
                <a16:creationId xmlns:a16="http://schemas.microsoft.com/office/drawing/2014/main" id="{209D26B6-9A5D-8C9E-4FA6-4593FC3FEF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161ca7da69_2_0:notes">
            <a:extLst>
              <a:ext uri="{FF2B5EF4-FFF2-40B4-BE49-F238E27FC236}">
                <a16:creationId xmlns:a16="http://schemas.microsoft.com/office/drawing/2014/main" id="{E40629F7-4F73-B56F-5A21-AF191416B1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21596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>
          <a:extLst>
            <a:ext uri="{FF2B5EF4-FFF2-40B4-BE49-F238E27FC236}">
              <a16:creationId xmlns:a16="http://schemas.microsoft.com/office/drawing/2014/main" id="{855F8CB8-3DB0-2ADA-8E57-C26CB010F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dd46dd1d67_2_5:notes">
            <a:extLst>
              <a:ext uri="{FF2B5EF4-FFF2-40B4-BE49-F238E27FC236}">
                <a16:creationId xmlns:a16="http://schemas.microsoft.com/office/drawing/2014/main" id="{2F6DD321-60C7-C777-F870-60159A6405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dd46dd1d67_2_5:notes">
            <a:extLst>
              <a:ext uri="{FF2B5EF4-FFF2-40B4-BE49-F238E27FC236}">
                <a16:creationId xmlns:a16="http://schemas.microsoft.com/office/drawing/2014/main" id="{9324D9E1-2283-FE49-AC1C-A68B4F3DD9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029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161ca7da69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161ca7da69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17b871a4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17b871a4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dd46dd1d67_2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dd46dd1d67_2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dd46dd1d67_2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dd46dd1d67_2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>
          <a:extLst>
            <a:ext uri="{FF2B5EF4-FFF2-40B4-BE49-F238E27FC236}">
              <a16:creationId xmlns:a16="http://schemas.microsoft.com/office/drawing/2014/main" id="{E40833DC-0B2F-3A32-E6DE-8AF86A1C8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54dda1946d_6_332:notes">
            <a:extLst>
              <a:ext uri="{FF2B5EF4-FFF2-40B4-BE49-F238E27FC236}">
                <a16:creationId xmlns:a16="http://schemas.microsoft.com/office/drawing/2014/main" id="{C34B5E94-A445-AF97-A9D0-996AE52B7C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54dda1946d_6_332:notes">
            <a:extLst>
              <a:ext uri="{FF2B5EF4-FFF2-40B4-BE49-F238E27FC236}">
                <a16:creationId xmlns:a16="http://schemas.microsoft.com/office/drawing/2014/main" id="{DD808CC9-9522-D961-BD7C-CAED724428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97790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>
          <a:extLst>
            <a:ext uri="{FF2B5EF4-FFF2-40B4-BE49-F238E27FC236}">
              <a16:creationId xmlns:a16="http://schemas.microsoft.com/office/drawing/2014/main" id="{C448AAC0-BC1F-5981-AA0F-047A09985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161ca7da69_2_0:notes">
            <a:extLst>
              <a:ext uri="{FF2B5EF4-FFF2-40B4-BE49-F238E27FC236}">
                <a16:creationId xmlns:a16="http://schemas.microsoft.com/office/drawing/2014/main" id="{3B28BE81-4622-F11A-D95C-BB652DB9FD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161ca7da69_2_0:notes">
            <a:extLst>
              <a:ext uri="{FF2B5EF4-FFF2-40B4-BE49-F238E27FC236}">
                <a16:creationId xmlns:a16="http://schemas.microsoft.com/office/drawing/2014/main" id="{E9588FA3-13FF-93D2-2B72-AAF90E7CA7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96501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>
          <a:extLst>
            <a:ext uri="{FF2B5EF4-FFF2-40B4-BE49-F238E27FC236}">
              <a16:creationId xmlns:a16="http://schemas.microsoft.com/office/drawing/2014/main" id="{9946A6E5-B246-8F9F-69C8-469F8642F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dd46dd1d67_2_5:notes">
            <a:extLst>
              <a:ext uri="{FF2B5EF4-FFF2-40B4-BE49-F238E27FC236}">
                <a16:creationId xmlns:a16="http://schemas.microsoft.com/office/drawing/2014/main" id="{6C044428-D303-3B60-1F05-906D87CFB3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dd46dd1d67_2_5:notes">
            <a:extLst>
              <a:ext uri="{FF2B5EF4-FFF2-40B4-BE49-F238E27FC236}">
                <a16:creationId xmlns:a16="http://schemas.microsoft.com/office/drawing/2014/main" id="{EF84F31C-60BB-83ED-4FAD-4B86ED8BCC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1491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768bdccc6f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768bdccc6f_2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>
          <a:extLst>
            <a:ext uri="{FF2B5EF4-FFF2-40B4-BE49-F238E27FC236}">
              <a16:creationId xmlns:a16="http://schemas.microsoft.com/office/drawing/2014/main" id="{2151F9E7-AB82-6D6D-3B59-CA59948A9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161ca7da69_2_0:notes">
            <a:extLst>
              <a:ext uri="{FF2B5EF4-FFF2-40B4-BE49-F238E27FC236}">
                <a16:creationId xmlns:a16="http://schemas.microsoft.com/office/drawing/2014/main" id="{AB1481D0-3718-047F-A391-82DF678EF0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161ca7da69_2_0:notes">
            <a:extLst>
              <a:ext uri="{FF2B5EF4-FFF2-40B4-BE49-F238E27FC236}">
                <a16:creationId xmlns:a16="http://schemas.microsoft.com/office/drawing/2014/main" id="{ACD8AED3-12F7-F6A4-31C1-4BBE115F06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94489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>
          <a:extLst>
            <a:ext uri="{FF2B5EF4-FFF2-40B4-BE49-F238E27FC236}">
              <a16:creationId xmlns:a16="http://schemas.microsoft.com/office/drawing/2014/main" id="{A9E20C98-5A5A-199B-8CC3-A9EC370DB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161ca7da69_2_0:notes">
            <a:extLst>
              <a:ext uri="{FF2B5EF4-FFF2-40B4-BE49-F238E27FC236}">
                <a16:creationId xmlns:a16="http://schemas.microsoft.com/office/drawing/2014/main" id="{B69443AD-4FCC-6223-1E96-7C8E4770C6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161ca7da69_2_0:notes">
            <a:extLst>
              <a:ext uri="{FF2B5EF4-FFF2-40B4-BE49-F238E27FC236}">
                <a16:creationId xmlns:a16="http://schemas.microsoft.com/office/drawing/2014/main" id="{BE26318C-EA5C-13AF-1E5E-6C1C6382E9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06481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dd46dd1d67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dd46dd1d67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>
          <a:extLst>
            <a:ext uri="{FF2B5EF4-FFF2-40B4-BE49-F238E27FC236}">
              <a16:creationId xmlns:a16="http://schemas.microsoft.com/office/drawing/2014/main" id="{579D2860-D04F-CD03-DC54-8D297FE6E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161ca7da69_2_0:notes">
            <a:extLst>
              <a:ext uri="{FF2B5EF4-FFF2-40B4-BE49-F238E27FC236}">
                <a16:creationId xmlns:a16="http://schemas.microsoft.com/office/drawing/2014/main" id="{60F65118-2141-B8C6-1CE4-6789DFF8AC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161ca7da69_2_0:notes">
            <a:extLst>
              <a:ext uri="{FF2B5EF4-FFF2-40B4-BE49-F238E27FC236}">
                <a16:creationId xmlns:a16="http://schemas.microsoft.com/office/drawing/2014/main" id="{3C468B38-F998-44E8-F251-BA6121BC8D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23553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>
          <a:extLst>
            <a:ext uri="{FF2B5EF4-FFF2-40B4-BE49-F238E27FC236}">
              <a16:creationId xmlns:a16="http://schemas.microsoft.com/office/drawing/2014/main" id="{DCBAC27A-4B38-E350-D6EB-BA7803F05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dd46dd1d67_2_5:notes">
            <a:extLst>
              <a:ext uri="{FF2B5EF4-FFF2-40B4-BE49-F238E27FC236}">
                <a16:creationId xmlns:a16="http://schemas.microsoft.com/office/drawing/2014/main" id="{5D5BF1A6-C285-5424-0A40-4031219F24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dd46dd1d67_2_5:notes">
            <a:extLst>
              <a:ext uri="{FF2B5EF4-FFF2-40B4-BE49-F238E27FC236}">
                <a16:creationId xmlns:a16="http://schemas.microsoft.com/office/drawing/2014/main" id="{1617DF13-81AD-0858-6211-D5ED485A9F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4481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>
          <a:extLst>
            <a:ext uri="{FF2B5EF4-FFF2-40B4-BE49-F238E27FC236}">
              <a16:creationId xmlns:a16="http://schemas.microsoft.com/office/drawing/2014/main" id="{18E8487A-60D2-F20C-44AF-6CDB043A6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33f6155f6d_0_30:notes">
            <a:extLst>
              <a:ext uri="{FF2B5EF4-FFF2-40B4-BE49-F238E27FC236}">
                <a16:creationId xmlns:a16="http://schemas.microsoft.com/office/drawing/2014/main" id="{A5D7DCA0-3A47-D298-CD78-803FA2565F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33f6155f6d_0_30:notes">
            <a:extLst>
              <a:ext uri="{FF2B5EF4-FFF2-40B4-BE49-F238E27FC236}">
                <a16:creationId xmlns:a16="http://schemas.microsoft.com/office/drawing/2014/main" id="{B56E03C4-4A9B-D98D-8DBB-3AD17BCF8A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5386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>
          <a:extLst>
            <a:ext uri="{FF2B5EF4-FFF2-40B4-BE49-F238E27FC236}">
              <a16:creationId xmlns:a16="http://schemas.microsoft.com/office/drawing/2014/main" id="{564A2045-B76D-05D9-F3E9-BB7E764C0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d9256fe6f_0_23:notes">
            <a:extLst>
              <a:ext uri="{FF2B5EF4-FFF2-40B4-BE49-F238E27FC236}">
                <a16:creationId xmlns:a16="http://schemas.microsoft.com/office/drawing/2014/main" id="{B4EC5D68-5CC4-EBF7-8D5A-9438BEA93B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ed9256fe6f_0_23:notes">
            <a:extLst>
              <a:ext uri="{FF2B5EF4-FFF2-40B4-BE49-F238E27FC236}">
                <a16:creationId xmlns:a16="http://schemas.microsoft.com/office/drawing/2014/main" id="{787CBF15-DB86-F3F3-7B08-FF65A5F9ED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0279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>
          <a:extLst>
            <a:ext uri="{FF2B5EF4-FFF2-40B4-BE49-F238E27FC236}">
              <a16:creationId xmlns:a16="http://schemas.microsoft.com/office/drawing/2014/main" id="{1258623B-2956-3F01-B4A1-57773DECE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d9256fe6f_0_23:notes">
            <a:extLst>
              <a:ext uri="{FF2B5EF4-FFF2-40B4-BE49-F238E27FC236}">
                <a16:creationId xmlns:a16="http://schemas.microsoft.com/office/drawing/2014/main" id="{462FF150-27E2-70D6-FEF2-258B5CA443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ed9256fe6f_0_23:notes">
            <a:extLst>
              <a:ext uri="{FF2B5EF4-FFF2-40B4-BE49-F238E27FC236}">
                <a16:creationId xmlns:a16="http://schemas.microsoft.com/office/drawing/2014/main" id="{B1DE7494-CE3B-0302-E850-B2C5F90C20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428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>
          <a:extLst>
            <a:ext uri="{FF2B5EF4-FFF2-40B4-BE49-F238E27FC236}">
              <a16:creationId xmlns:a16="http://schemas.microsoft.com/office/drawing/2014/main" id="{85B156FB-4AB2-1BDD-0AC9-5FC42A641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d9256fe6f_0_23:notes">
            <a:extLst>
              <a:ext uri="{FF2B5EF4-FFF2-40B4-BE49-F238E27FC236}">
                <a16:creationId xmlns:a16="http://schemas.microsoft.com/office/drawing/2014/main" id="{461DB307-53C8-3C35-0930-8BEA7491B5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ed9256fe6f_0_23:notes">
            <a:extLst>
              <a:ext uri="{FF2B5EF4-FFF2-40B4-BE49-F238E27FC236}">
                <a16:creationId xmlns:a16="http://schemas.microsoft.com/office/drawing/2014/main" id="{BBDC1D95-B1E7-7832-09E6-AB213A235D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2489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dd46dd1d67_2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dd46dd1d67_2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>
          <a:extLst>
            <a:ext uri="{FF2B5EF4-FFF2-40B4-BE49-F238E27FC236}">
              <a16:creationId xmlns:a16="http://schemas.microsoft.com/office/drawing/2014/main" id="{065FC0C6-1AB8-6BEA-C17B-9DDE9D13E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dd46dd1d67_2_5:notes">
            <a:extLst>
              <a:ext uri="{FF2B5EF4-FFF2-40B4-BE49-F238E27FC236}">
                <a16:creationId xmlns:a16="http://schemas.microsoft.com/office/drawing/2014/main" id="{79E9719E-647E-6EEF-64D4-36F24CAD22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dd46dd1d67_2_5:notes">
            <a:extLst>
              <a:ext uri="{FF2B5EF4-FFF2-40B4-BE49-F238E27FC236}">
                <a16:creationId xmlns:a16="http://schemas.microsoft.com/office/drawing/2014/main" id="{4147387E-ADAD-FB98-1304-5FB9F5FB25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4845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161ca7da69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161ca7da69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346075" y="130450"/>
            <a:ext cx="4889100" cy="4889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11" name="Google Shape;11;p2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" name="Google Shape;12;p2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087125" y="1670213"/>
            <a:ext cx="5897400" cy="13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087125" y="2997488"/>
            <a:ext cx="5897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" name="Google Shape;168;p20"/>
          <p:cNvGrpSpPr/>
          <p:nvPr/>
        </p:nvGrpSpPr>
        <p:grpSpPr>
          <a:xfrm>
            <a:off x="-725" y="1466925"/>
            <a:ext cx="939900" cy="2326875"/>
            <a:chOff x="-725" y="1466925"/>
            <a:chExt cx="939900" cy="2326875"/>
          </a:xfrm>
        </p:grpSpPr>
        <p:cxnSp>
          <p:nvCxnSpPr>
            <p:cNvPr id="169" name="Google Shape;169;p20"/>
            <p:cNvCxnSpPr/>
            <p:nvPr/>
          </p:nvCxnSpPr>
          <p:spPr>
            <a:xfrm>
              <a:off x="-725" y="1466925"/>
              <a:ext cx="93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20"/>
            <p:cNvCxnSpPr/>
            <p:nvPr/>
          </p:nvCxnSpPr>
          <p:spPr>
            <a:xfrm>
              <a:off x="-725" y="2668450"/>
              <a:ext cx="93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20"/>
            <p:cNvCxnSpPr/>
            <p:nvPr/>
          </p:nvCxnSpPr>
          <p:spPr>
            <a:xfrm>
              <a:off x="-725" y="3793800"/>
              <a:ext cx="93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2" name="Google Shape;172;p20"/>
          <p:cNvGrpSpPr/>
          <p:nvPr/>
        </p:nvGrpSpPr>
        <p:grpSpPr>
          <a:xfrm>
            <a:off x="232200" y="232800"/>
            <a:ext cx="8988300" cy="5000100"/>
            <a:chOff x="232200" y="232800"/>
            <a:chExt cx="8988300" cy="5000100"/>
          </a:xfrm>
        </p:grpSpPr>
        <p:sp>
          <p:nvSpPr>
            <p:cNvPr id="173" name="Google Shape;173;p20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4" name="Google Shape;174;p20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" name="Google Shape;175;p20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6" name="Google Shape;176;p2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subTitle" idx="1"/>
          </p:nvPr>
        </p:nvSpPr>
        <p:spPr>
          <a:xfrm>
            <a:off x="1731050" y="1640570"/>
            <a:ext cx="66132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subTitle" idx="2"/>
          </p:nvPr>
        </p:nvSpPr>
        <p:spPr>
          <a:xfrm>
            <a:off x="1731050" y="2800360"/>
            <a:ext cx="6613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ubTitle" idx="3"/>
          </p:nvPr>
        </p:nvSpPr>
        <p:spPr>
          <a:xfrm>
            <a:off x="1731050" y="3957450"/>
            <a:ext cx="6613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0"/>
          <p:cNvSpPr txBox="1">
            <a:spLocks noGrp="1"/>
          </p:cNvSpPr>
          <p:nvPr>
            <p:ph type="subTitle" idx="4"/>
          </p:nvPr>
        </p:nvSpPr>
        <p:spPr>
          <a:xfrm>
            <a:off x="1731050" y="1241275"/>
            <a:ext cx="66132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5"/>
          </p:nvPr>
        </p:nvSpPr>
        <p:spPr>
          <a:xfrm>
            <a:off x="1731050" y="2395400"/>
            <a:ext cx="6613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6"/>
          </p:nvPr>
        </p:nvSpPr>
        <p:spPr>
          <a:xfrm>
            <a:off x="1731050" y="3546826"/>
            <a:ext cx="6613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3" name="Google Shape;213;p23"/>
          <p:cNvGrpSpPr/>
          <p:nvPr/>
        </p:nvGrpSpPr>
        <p:grpSpPr>
          <a:xfrm>
            <a:off x="232200" y="232800"/>
            <a:ext cx="8988300" cy="5000100"/>
            <a:chOff x="232200" y="232800"/>
            <a:chExt cx="8988300" cy="5000100"/>
          </a:xfrm>
        </p:grpSpPr>
        <p:sp>
          <p:nvSpPr>
            <p:cNvPr id="214" name="Google Shape;214;p2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5" name="Google Shape;215;p23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216;p23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7" name="Google Shape;217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3"/>
          <p:cNvSpPr txBox="1">
            <a:spLocks noGrp="1"/>
          </p:cNvSpPr>
          <p:nvPr>
            <p:ph type="subTitle" idx="1"/>
          </p:nvPr>
        </p:nvSpPr>
        <p:spPr>
          <a:xfrm>
            <a:off x="874134" y="2145979"/>
            <a:ext cx="2199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3"/>
          <p:cNvSpPr txBox="1">
            <a:spLocks noGrp="1"/>
          </p:cNvSpPr>
          <p:nvPr>
            <p:ph type="subTitle" idx="2"/>
          </p:nvPr>
        </p:nvSpPr>
        <p:spPr>
          <a:xfrm>
            <a:off x="3319800" y="2145979"/>
            <a:ext cx="2199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subTitle" idx="3"/>
          </p:nvPr>
        </p:nvSpPr>
        <p:spPr>
          <a:xfrm>
            <a:off x="874134" y="3635775"/>
            <a:ext cx="2199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3"/>
          <p:cNvSpPr txBox="1">
            <a:spLocks noGrp="1"/>
          </p:cNvSpPr>
          <p:nvPr>
            <p:ph type="subTitle" idx="4"/>
          </p:nvPr>
        </p:nvSpPr>
        <p:spPr>
          <a:xfrm>
            <a:off x="3319800" y="3635775"/>
            <a:ext cx="2199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3"/>
          <p:cNvSpPr txBox="1">
            <a:spLocks noGrp="1"/>
          </p:cNvSpPr>
          <p:nvPr>
            <p:ph type="subTitle" idx="5"/>
          </p:nvPr>
        </p:nvSpPr>
        <p:spPr>
          <a:xfrm>
            <a:off x="5765466" y="2145979"/>
            <a:ext cx="2199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3"/>
          <p:cNvSpPr txBox="1">
            <a:spLocks noGrp="1"/>
          </p:cNvSpPr>
          <p:nvPr>
            <p:ph type="subTitle" idx="6"/>
          </p:nvPr>
        </p:nvSpPr>
        <p:spPr>
          <a:xfrm>
            <a:off x="5765466" y="3635775"/>
            <a:ext cx="2199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3"/>
          <p:cNvSpPr txBox="1">
            <a:spLocks noGrp="1"/>
          </p:cNvSpPr>
          <p:nvPr>
            <p:ph type="subTitle" idx="7"/>
          </p:nvPr>
        </p:nvSpPr>
        <p:spPr>
          <a:xfrm>
            <a:off x="872334" y="1769325"/>
            <a:ext cx="2203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25" name="Google Shape;225;p23"/>
          <p:cNvSpPr txBox="1">
            <a:spLocks noGrp="1"/>
          </p:cNvSpPr>
          <p:nvPr>
            <p:ph type="subTitle" idx="8"/>
          </p:nvPr>
        </p:nvSpPr>
        <p:spPr>
          <a:xfrm>
            <a:off x="3318000" y="1769325"/>
            <a:ext cx="2203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26" name="Google Shape;226;p23"/>
          <p:cNvSpPr txBox="1">
            <a:spLocks noGrp="1"/>
          </p:cNvSpPr>
          <p:nvPr>
            <p:ph type="subTitle" idx="9"/>
          </p:nvPr>
        </p:nvSpPr>
        <p:spPr>
          <a:xfrm>
            <a:off x="5763666" y="1769325"/>
            <a:ext cx="2203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27" name="Google Shape;227;p23"/>
          <p:cNvSpPr txBox="1">
            <a:spLocks noGrp="1"/>
          </p:cNvSpPr>
          <p:nvPr>
            <p:ph type="subTitle" idx="13"/>
          </p:nvPr>
        </p:nvSpPr>
        <p:spPr>
          <a:xfrm>
            <a:off x="872334" y="3258926"/>
            <a:ext cx="2203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subTitle" idx="14"/>
          </p:nvPr>
        </p:nvSpPr>
        <p:spPr>
          <a:xfrm>
            <a:off x="3318000" y="3258926"/>
            <a:ext cx="2203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29" name="Google Shape;229;p23"/>
          <p:cNvSpPr txBox="1">
            <a:spLocks noGrp="1"/>
          </p:cNvSpPr>
          <p:nvPr>
            <p:ph type="subTitle" idx="15"/>
          </p:nvPr>
        </p:nvSpPr>
        <p:spPr>
          <a:xfrm>
            <a:off x="5763666" y="3258926"/>
            <a:ext cx="2203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/>
          <p:nvPr/>
        </p:nvSpPr>
        <p:spPr>
          <a:xfrm>
            <a:off x="6309175" y="2486975"/>
            <a:ext cx="4243200" cy="424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" name="Google Shape;232;p24"/>
          <p:cNvGrpSpPr/>
          <p:nvPr/>
        </p:nvGrpSpPr>
        <p:grpSpPr>
          <a:xfrm>
            <a:off x="-69525" y="539500"/>
            <a:ext cx="9455500" cy="4069200"/>
            <a:chOff x="-69525" y="539500"/>
            <a:chExt cx="9455500" cy="4069200"/>
          </a:xfrm>
        </p:grpSpPr>
        <p:grpSp>
          <p:nvGrpSpPr>
            <p:cNvPr id="233" name="Google Shape;233;p24"/>
            <p:cNvGrpSpPr/>
            <p:nvPr/>
          </p:nvGrpSpPr>
          <p:grpSpPr>
            <a:xfrm>
              <a:off x="713225" y="539500"/>
              <a:ext cx="8672750" cy="4069200"/>
              <a:chOff x="713225" y="539500"/>
              <a:chExt cx="8672750" cy="4069200"/>
            </a:xfrm>
          </p:grpSpPr>
          <p:sp>
            <p:nvSpPr>
              <p:cNvPr id="234" name="Google Shape;234;p24"/>
              <p:cNvSpPr/>
              <p:nvPr/>
            </p:nvSpPr>
            <p:spPr>
              <a:xfrm>
                <a:off x="713225" y="539500"/>
                <a:ext cx="7717500" cy="40692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35" name="Google Shape;235;p24"/>
              <p:cNvCxnSpPr/>
              <p:nvPr/>
            </p:nvCxnSpPr>
            <p:spPr>
              <a:xfrm>
                <a:off x="8407675" y="4608575"/>
                <a:ext cx="978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36" name="Google Shape;236;p24"/>
            <p:cNvCxnSpPr/>
            <p:nvPr/>
          </p:nvCxnSpPr>
          <p:spPr>
            <a:xfrm rot="10800000">
              <a:off x="-69525" y="539500"/>
              <a:ext cx="789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7" name="Google Shape;237;p24"/>
          <p:cNvSpPr txBox="1">
            <a:spLocks noGrp="1"/>
          </p:cNvSpPr>
          <p:nvPr>
            <p:ph type="title" hasCustomPrompt="1"/>
          </p:nvPr>
        </p:nvSpPr>
        <p:spPr>
          <a:xfrm>
            <a:off x="707575" y="539500"/>
            <a:ext cx="4051200" cy="76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8" name="Google Shape;238;p24"/>
          <p:cNvSpPr txBox="1">
            <a:spLocks noGrp="1"/>
          </p:cNvSpPr>
          <p:nvPr>
            <p:ph type="subTitle" idx="1"/>
          </p:nvPr>
        </p:nvSpPr>
        <p:spPr>
          <a:xfrm>
            <a:off x="707575" y="1308392"/>
            <a:ext cx="40512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p24"/>
          <p:cNvSpPr txBox="1">
            <a:spLocks noGrp="1"/>
          </p:cNvSpPr>
          <p:nvPr>
            <p:ph type="title" idx="2" hasCustomPrompt="1"/>
          </p:nvPr>
        </p:nvSpPr>
        <p:spPr>
          <a:xfrm>
            <a:off x="707575" y="1901349"/>
            <a:ext cx="4051200" cy="76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0" name="Google Shape;240;p24"/>
          <p:cNvSpPr txBox="1">
            <a:spLocks noGrp="1"/>
          </p:cNvSpPr>
          <p:nvPr>
            <p:ph type="subTitle" idx="3"/>
          </p:nvPr>
        </p:nvSpPr>
        <p:spPr>
          <a:xfrm>
            <a:off x="707575" y="2670245"/>
            <a:ext cx="40512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1" name="Google Shape;241;p24"/>
          <p:cNvSpPr txBox="1">
            <a:spLocks noGrp="1"/>
          </p:cNvSpPr>
          <p:nvPr>
            <p:ph type="title" idx="4" hasCustomPrompt="1"/>
          </p:nvPr>
        </p:nvSpPr>
        <p:spPr>
          <a:xfrm>
            <a:off x="707575" y="3263198"/>
            <a:ext cx="4051200" cy="76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2" name="Google Shape;242;p24"/>
          <p:cNvSpPr txBox="1">
            <a:spLocks noGrp="1"/>
          </p:cNvSpPr>
          <p:nvPr>
            <p:ph type="subTitle" idx="5"/>
          </p:nvPr>
        </p:nvSpPr>
        <p:spPr>
          <a:xfrm>
            <a:off x="707575" y="4032098"/>
            <a:ext cx="40512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/>
          <p:nvPr/>
        </p:nvSpPr>
        <p:spPr>
          <a:xfrm>
            <a:off x="-9243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" name="Google Shape;252;p26"/>
          <p:cNvGrpSpPr/>
          <p:nvPr/>
        </p:nvGrpSpPr>
        <p:grpSpPr>
          <a:xfrm>
            <a:off x="232200" y="232800"/>
            <a:ext cx="8988300" cy="4964300"/>
            <a:chOff x="232200" y="232800"/>
            <a:chExt cx="8988300" cy="4964300"/>
          </a:xfrm>
        </p:grpSpPr>
        <p:sp>
          <p:nvSpPr>
            <p:cNvPr id="253" name="Google Shape;253;p2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4" name="Google Shape;254;p26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" name="Google Shape;255;p26"/>
            <p:cNvCxnSpPr/>
            <p:nvPr/>
          </p:nvCxnSpPr>
          <p:spPr>
            <a:xfrm rot="10800000">
              <a:off x="232200" y="4890500"/>
              <a:ext cx="0" cy="30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6" name="Google Shape;256;p26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28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sp>
          <p:nvSpPr>
            <p:cNvPr id="269" name="Google Shape;269;p2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28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cxnSp>
            <p:nvCxnSpPr>
              <p:cNvPr id="271" name="Google Shape;271;p28"/>
              <p:cNvCxnSpPr/>
              <p:nvPr/>
            </p:nvCxnSpPr>
            <p:spPr>
              <a:xfrm rot="10800000">
                <a:off x="232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272;p28"/>
              <p:cNvCxnSpPr/>
              <p:nvPr/>
            </p:nvCxnSpPr>
            <p:spPr>
              <a:xfrm rot="10800000">
                <a:off x="8911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5" name="Google Shape;275;p29"/>
          <p:cNvGrpSpPr/>
          <p:nvPr/>
        </p:nvGrpSpPr>
        <p:grpSpPr>
          <a:xfrm>
            <a:off x="232200" y="232800"/>
            <a:ext cx="9045000" cy="4975500"/>
            <a:chOff x="232200" y="232800"/>
            <a:chExt cx="9045000" cy="4975500"/>
          </a:xfrm>
        </p:grpSpPr>
        <p:sp>
          <p:nvSpPr>
            <p:cNvPr id="276" name="Google Shape;276;p2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7" name="Google Shape;277;p29"/>
            <p:cNvCxnSpPr/>
            <p:nvPr/>
          </p:nvCxnSpPr>
          <p:spPr>
            <a:xfrm>
              <a:off x="8911200" y="232800"/>
              <a:ext cx="366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29"/>
            <p:cNvCxnSpPr/>
            <p:nvPr/>
          </p:nvCxnSpPr>
          <p:spPr>
            <a:xfrm>
              <a:off x="232200" y="4917300"/>
              <a:ext cx="1200" cy="291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6433725" y="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713225" y="-62550"/>
            <a:ext cx="7717800" cy="5210100"/>
            <a:chOff x="713225" y="-62550"/>
            <a:chExt cx="7717800" cy="5210100"/>
          </a:xfrm>
        </p:grpSpPr>
        <p:sp>
          <p:nvSpPr>
            <p:cNvPr id="19" name="Google Shape;19;p3"/>
            <p:cNvSpPr/>
            <p:nvPr/>
          </p:nvSpPr>
          <p:spPr>
            <a:xfrm>
              <a:off x="713225" y="533550"/>
              <a:ext cx="77178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20;p3"/>
            <p:cNvCxnSpPr/>
            <p:nvPr/>
          </p:nvCxnSpPr>
          <p:spPr>
            <a:xfrm rot="10800000">
              <a:off x="713225" y="-62550"/>
              <a:ext cx="0" cy="596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3"/>
            <p:cNvCxnSpPr/>
            <p:nvPr/>
          </p:nvCxnSpPr>
          <p:spPr>
            <a:xfrm>
              <a:off x="8430775" y="4608450"/>
              <a:ext cx="0" cy="539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533550"/>
            <a:ext cx="824400" cy="705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1216475" y="2730750"/>
            <a:ext cx="50676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27;p4"/>
          <p:cNvGrpSpPr/>
          <p:nvPr/>
        </p:nvGrpSpPr>
        <p:grpSpPr>
          <a:xfrm>
            <a:off x="-19050" y="232800"/>
            <a:ext cx="8930250" cy="5027400"/>
            <a:chOff x="-19050" y="232800"/>
            <a:chExt cx="8930250" cy="5027400"/>
          </a:xfrm>
        </p:grpSpPr>
        <p:sp>
          <p:nvSpPr>
            <p:cNvPr id="28" name="Google Shape;28;p4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" name="Google Shape;29;p4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4"/>
            <p:cNvCxnSpPr/>
            <p:nvPr/>
          </p:nvCxnSpPr>
          <p:spPr>
            <a:xfrm>
              <a:off x="8911200" y="4917300"/>
              <a:ext cx="0" cy="342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2007375" y="277690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8"/>
          <p:cNvGrpSpPr/>
          <p:nvPr/>
        </p:nvGrpSpPr>
        <p:grpSpPr>
          <a:xfrm>
            <a:off x="-25" y="533550"/>
            <a:ext cx="9270975" cy="4075025"/>
            <a:chOff x="-25" y="533550"/>
            <a:chExt cx="9270975" cy="4075025"/>
          </a:xfrm>
        </p:grpSpPr>
        <p:sp>
          <p:nvSpPr>
            <p:cNvPr id="64" name="Google Shape;64;p8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8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endParaRPr>
            </a:p>
          </p:txBody>
        </p:sp>
        <p:cxnSp>
          <p:nvCxnSpPr>
            <p:cNvPr id="65" name="Google Shape;65;p8"/>
            <p:cNvCxnSpPr/>
            <p:nvPr/>
          </p:nvCxnSpPr>
          <p:spPr>
            <a:xfrm rot="10800000">
              <a:off x="8430950" y="533550"/>
              <a:ext cx="840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8"/>
            <p:cNvCxnSpPr/>
            <p:nvPr/>
          </p:nvCxnSpPr>
          <p:spPr>
            <a:xfrm rot="10800000">
              <a:off x="-25" y="4608575"/>
              <a:ext cx="740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1644450" y="1733400"/>
            <a:ext cx="5855100" cy="7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/>
          <p:nvPr/>
        </p:nvSpPr>
        <p:spPr>
          <a:xfrm>
            <a:off x="-2613450" y="-126025"/>
            <a:ext cx="5402100" cy="540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9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71" name="Google Shape;71;p9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" name="Google Shape;72;p9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9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3496850" y="1021763"/>
            <a:ext cx="4294800" cy="20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3496850" y="3117038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-3422975" y="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" name="Google Shape;81;p11"/>
          <p:cNvGrpSpPr/>
          <p:nvPr/>
        </p:nvGrpSpPr>
        <p:grpSpPr>
          <a:xfrm>
            <a:off x="727425" y="-382650"/>
            <a:ext cx="7703400" cy="5907300"/>
            <a:chOff x="727425" y="-382650"/>
            <a:chExt cx="7703400" cy="5907300"/>
          </a:xfrm>
        </p:grpSpPr>
        <p:sp>
          <p:nvSpPr>
            <p:cNvPr id="82" name="Google Shape;82;p11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3" name="Google Shape;83;p11"/>
            <p:cNvCxnSpPr/>
            <p:nvPr/>
          </p:nvCxnSpPr>
          <p:spPr>
            <a:xfrm>
              <a:off x="727425" y="4608450"/>
              <a:ext cx="0" cy="91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11"/>
            <p:cNvCxnSpPr/>
            <p:nvPr/>
          </p:nvCxnSpPr>
          <p:spPr>
            <a:xfrm>
              <a:off x="8430775" y="-382650"/>
              <a:ext cx="0" cy="91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5" name="Google Shape;85;p11"/>
          <p:cNvSpPr txBox="1">
            <a:spLocks noGrp="1"/>
          </p:cNvSpPr>
          <p:nvPr>
            <p:ph type="title" hasCustomPrompt="1"/>
          </p:nvPr>
        </p:nvSpPr>
        <p:spPr>
          <a:xfrm>
            <a:off x="2603050" y="1856113"/>
            <a:ext cx="5827800" cy="1024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49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6" name="Google Shape;86;p11"/>
          <p:cNvSpPr txBox="1">
            <a:spLocks noGrp="1"/>
          </p:cNvSpPr>
          <p:nvPr>
            <p:ph type="subTitle" idx="1"/>
          </p:nvPr>
        </p:nvSpPr>
        <p:spPr>
          <a:xfrm>
            <a:off x="2603050" y="2880588"/>
            <a:ext cx="5827800" cy="4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-941925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90;p13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91" name="Google Shape;91;p1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2" name="Google Shape;92;p13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13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6632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"/>
          </p:nvPr>
        </p:nvSpPr>
        <p:spPr>
          <a:xfrm>
            <a:off x="788675" y="21058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2"/>
          </p:nvPr>
        </p:nvSpPr>
        <p:spPr>
          <a:xfrm>
            <a:off x="788675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3"/>
          </p:nvPr>
        </p:nvSpPr>
        <p:spPr>
          <a:xfrm>
            <a:off x="3418500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4"/>
          </p:nvPr>
        </p:nvSpPr>
        <p:spPr>
          <a:xfrm>
            <a:off x="3418500" y="21058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5" hasCustomPrompt="1"/>
          </p:nvPr>
        </p:nvSpPr>
        <p:spPr>
          <a:xfrm>
            <a:off x="9195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6" hasCustomPrompt="1"/>
          </p:nvPr>
        </p:nvSpPr>
        <p:spPr>
          <a:xfrm>
            <a:off x="3509050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7" hasCustomPrompt="1"/>
          </p:nvPr>
        </p:nvSpPr>
        <p:spPr>
          <a:xfrm>
            <a:off x="919575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8" hasCustomPrompt="1"/>
          </p:nvPr>
        </p:nvSpPr>
        <p:spPr>
          <a:xfrm>
            <a:off x="35282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9"/>
          </p:nvPr>
        </p:nvSpPr>
        <p:spPr>
          <a:xfrm>
            <a:off x="6048325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3"/>
          </p:nvPr>
        </p:nvSpPr>
        <p:spPr>
          <a:xfrm>
            <a:off x="6048325" y="21058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14" hasCustomPrompt="1"/>
          </p:nvPr>
        </p:nvSpPr>
        <p:spPr>
          <a:xfrm>
            <a:off x="6136975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15" hasCustomPrompt="1"/>
          </p:nvPr>
        </p:nvSpPr>
        <p:spPr>
          <a:xfrm>
            <a:off x="61369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6"/>
          </p:nvPr>
        </p:nvSpPr>
        <p:spPr>
          <a:xfrm>
            <a:off x="788675" y="18487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7"/>
          </p:nvPr>
        </p:nvSpPr>
        <p:spPr>
          <a:xfrm>
            <a:off x="788675" y="35030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8"/>
          </p:nvPr>
        </p:nvSpPr>
        <p:spPr>
          <a:xfrm>
            <a:off x="3418500" y="35030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9"/>
          </p:nvPr>
        </p:nvSpPr>
        <p:spPr>
          <a:xfrm>
            <a:off x="3418500" y="18487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20"/>
          </p:nvPr>
        </p:nvSpPr>
        <p:spPr>
          <a:xfrm>
            <a:off x="6048325" y="35030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21"/>
          </p:nvPr>
        </p:nvSpPr>
        <p:spPr>
          <a:xfrm>
            <a:off x="6048325" y="18487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/>
          <p:nvPr/>
        </p:nvSpPr>
        <p:spPr>
          <a:xfrm>
            <a:off x="-2125550" y="3018625"/>
            <a:ext cx="4243200" cy="424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" name="Google Shape;115;p14"/>
          <p:cNvGrpSpPr/>
          <p:nvPr/>
        </p:nvGrpSpPr>
        <p:grpSpPr>
          <a:xfrm>
            <a:off x="727425" y="-29250"/>
            <a:ext cx="8550550" cy="4637825"/>
            <a:chOff x="727425" y="-29250"/>
            <a:chExt cx="8550550" cy="4637825"/>
          </a:xfrm>
        </p:grpSpPr>
        <p:sp>
          <p:nvSpPr>
            <p:cNvPr id="116" name="Google Shape;116;p14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7" name="Google Shape;117;p14"/>
            <p:cNvCxnSpPr/>
            <p:nvPr/>
          </p:nvCxnSpPr>
          <p:spPr>
            <a:xfrm rot="10800000">
              <a:off x="727425" y="-29250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14"/>
            <p:cNvCxnSpPr/>
            <p:nvPr/>
          </p:nvCxnSpPr>
          <p:spPr>
            <a:xfrm>
              <a:off x="8430775" y="4608575"/>
              <a:ext cx="847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9" name="Google Shape;119;p14"/>
          <p:cNvSpPr txBox="1">
            <a:spLocks noGrp="1"/>
          </p:cNvSpPr>
          <p:nvPr>
            <p:ph type="title"/>
          </p:nvPr>
        </p:nvSpPr>
        <p:spPr>
          <a:xfrm>
            <a:off x="2212125" y="2464650"/>
            <a:ext cx="59139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2212125" y="838350"/>
            <a:ext cx="5913900" cy="16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0" r:id="rId9"/>
    <p:sldLayoutId id="2147483666" r:id="rId10"/>
    <p:sldLayoutId id="2147483669" r:id="rId11"/>
    <p:sldLayoutId id="2147483670" r:id="rId12"/>
    <p:sldLayoutId id="2147483672" r:id="rId13"/>
    <p:sldLayoutId id="2147483674" r:id="rId14"/>
    <p:sldLayoutId id="2147483675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>
            <a:spLocks noGrp="1"/>
          </p:cNvSpPr>
          <p:nvPr>
            <p:ph type="ctrTitle"/>
          </p:nvPr>
        </p:nvSpPr>
        <p:spPr>
          <a:xfrm>
            <a:off x="1087125" y="1670213"/>
            <a:ext cx="5897400" cy="13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err="1"/>
              <a:t>SkyLand</a:t>
            </a:r>
            <a:r>
              <a:rPr lang="en-IN" dirty="0"/>
              <a:t>: Secure Landing  Identification</a:t>
            </a:r>
            <a:endParaRPr dirty="0"/>
          </a:p>
        </p:txBody>
      </p:sp>
      <p:sp>
        <p:nvSpPr>
          <p:cNvPr id="290" name="Google Shape;290;p33"/>
          <p:cNvSpPr txBox="1">
            <a:spLocks noGrp="1"/>
          </p:cNvSpPr>
          <p:nvPr>
            <p:ph type="subTitle" idx="1"/>
          </p:nvPr>
        </p:nvSpPr>
        <p:spPr>
          <a:xfrm>
            <a:off x="1087125" y="2997488"/>
            <a:ext cx="5897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AUTONOMOUS WORLD</a:t>
            </a:r>
            <a:endParaRPr dirty="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>
          <a:extLst>
            <a:ext uri="{FF2B5EF4-FFF2-40B4-BE49-F238E27FC236}">
              <a16:creationId xmlns:a16="http://schemas.microsoft.com/office/drawing/2014/main" id="{826813A1-2E00-EFB6-90C4-C3D53391A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4F2581-D653-FB62-841A-F9B7F5D6F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6379" y="2318395"/>
            <a:ext cx="5855100" cy="760800"/>
          </a:xfrm>
        </p:spPr>
        <p:txBody>
          <a:bodyPr/>
          <a:lstStyle/>
          <a:p>
            <a:r>
              <a:rPr lang="en-US" sz="3600" dirty="0"/>
              <a:t>OUR UNET </a:t>
            </a:r>
            <a:br>
              <a:rPr lang="en-US" sz="3600" dirty="0"/>
            </a:br>
            <a:r>
              <a:rPr lang="en-US" sz="3600" dirty="0"/>
              <a:t>ARCHITECTURE</a:t>
            </a:r>
            <a:endParaRPr lang="en-IN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CF5BC2-8496-386E-33E6-11184045F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439" y="1024629"/>
            <a:ext cx="3227107" cy="321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67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>
          <a:extLst>
            <a:ext uri="{FF2B5EF4-FFF2-40B4-BE49-F238E27FC236}">
              <a16:creationId xmlns:a16="http://schemas.microsoft.com/office/drawing/2014/main" id="{5D16EB06-CCDD-3036-E922-F9B10F521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59070E-81E4-373A-C090-233D2F829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450" y="369964"/>
            <a:ext cx="5855100" cy="760800"/>
          </a:xfrm>
        </p:spPr>
        <p:txBody>
          <a:bodyPr/>
          <a:lstStyle/>
          <a:p>
            <a:r>
              <a:rPr lang="en-US" sz="3600" dirty="0"/>
              <a:t>RESULTS </a:t>
            </a:r>
            <a:endParaRPr lang="en-IN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954F4C-F4D1-2BD0-5F71-CC9B5855F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33" y="1293935"/>
            <a:ext cx="7740133" cy="287393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71563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>
          <a:extLst>
            <a:ext uri="{FF2B5EF4-FFF2-40B4-BE49-F238E27FC236}">
              <a16:creationId xmlns:a16="http://schemas.microsoft.com/office/drawing/2014/main" id="{7397814E-D9A9-75DF-40E8-529BE751F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9">
            <a:extLst>
              <a:ext uri="{FF2B5EF4-FFF2-40B4-BE49-F238E27FC236}">
                <a16:creationId xmlns:a16="http://schemas.microsoft.com/office/drawing/2014/main" id="{934702AF-46BD-A47E-E735-DC66F295FB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3050" y="1856113"/>
            <a:ext cx="5827800" cy="1024500"/>
          </a:xfrm>
          <a:prstGeom prst="rect">
            <a:avLst/>
          </a:prstGeom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UNET - RESNET</a:t>
            </a:r>
            <a:endParaRPr dirty="0"/>
          </a:p>
        </p:txBody>
      </p:sp>
      <p:sp>
        <p:nvSpPr>
          <p:cNvPr id="381" name="Google Shape;381;p39">
            <a:extLst>
              <a:ext uri="{FF2B5EF4-FFF2-40B4-BE49-F238E27FC236}">
                <a16:creationId xmlns:a16="http://schemas.microsoft.com/office/drawing/2014/main" id="{EFA12107-9412-C33D-7E9F-411E810F2AC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03050" y="2880588"/>
            <a:ext cx="5827800" cy="4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FINE TUNING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5163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3"/>
          <p:cNvSpPr txBox="1">
            <a:spLocks noGrp="1"/>
          </p:cNvSpPr>
          <p:nvPr>
            <p:ph type="title"/>
          </p:nvPr>
        </p:nvSpPr>
        <p:spPr>
          <a:xfrm>
            <a:off x="733928" y="1558942"/>
            <a:ext cx="7784431" cy="7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Fine Tuning Pretrained Model</a:t>
            </a:r>
            <a:br>
              <a:rPr lang="en" dirty="0"/>
            </a:br>
            <a:r>
              <a:rPr lang="en" sz="2000" dirty="0"/>
              <a:t>“</a:t>
            </a:r>
            <a:r>
              <a:rPr lang="en" sz="1600" dirty="0"/>
              <a:t>Use Knowle</a:t>
            </a:r>
            <a:r>
              <a:rPr lang="en-IN" sz="1600" dirty="0"/>
              <a:t>d</a:t>
            </a:r>
            <a:r>
              <a:rPr lang="en" sz="1600" dirty="0"/>
              <a:t>ge Gained From One Problem, in a similar Problem”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4"/>
          <p:cNvSpPr txBox="1">
            <a:spLocks noGrp="1"/>
          </p:cNvSpPr>
          <p:nvPr>
            <p:ph type="title"/>
          </p:nvPr>
        </p:nvSpPr>
        <p:spPr>
          <a:xfrm>
            <a:off x="2707748" y="503703"/>
            <a:ext cx="257395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Transfer Learning </a:t>
            </a:r>
            <a:br>
              <a:rPr lang="en" sz="2400" dirty="0"/>
            </a:br>
            <a:r>
              <a:rPr lang="en" sz="2400" dirty="0"/>
              <a:t>                                                            </a:t>
            </a:r>
            <a:endParaRPr sz="2400" dirty="0"/>
          </a:p>
        </p:txBody>
      </p:sp>
      <p:sp>
        <p:nvSpPr>
          <p:cNvPr id="424" name="Google Shape;424;p44"/>
          <p:cNvSpPr txBox="1"/>
          <p:nvPr/>
        </p:nvSpPr>
        <p:spPr>
          <a:xfrm>
            <a:off x="248776" y="370341"/>
            <a:ext cx="2458972" cy="836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Hanken Grotesk"/>
              </a:rPr>
              <a:t>Technique where a model trained on one task (usually with a large dataset) is reused for a related but different task</a:t>
            </a:r>
            <a:endParaRPr lang="en-US" sz="10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7303D7-CE42-1131-C3CA-7E8E736F0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570" y="485778"/>
            <a:ext cx="3277389" cy="1112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BE4C1B-38C6-171C-2D1A-D2EBE86E227A}"/>
              </a:ext>
            </a:extLst>
          </p:cNvPr>
          <p:cNvSpPr txBox="1"/>
          <p:nvPr/>
        </p:nvSpPr>
        <p:spPr>
          <a:xfrm>
            <a:off x="961580" y="3811033"/>
            <a:ext cx="4058256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100" b="1" dirty="0">
              <a:latin typeface="Hanken Grotesk"/>
            </a:endParaRPr>
          </a:p>
          <a:p>
            <a:endParaRPr lang="en-US" sz="1100" b="1" dirty="0">
              <a:latin typeface="Hanken Grotesk"/>
            </a:endParaRPr>
          </a:p>
          <a:p>
            <a:r>
              <a:rPr lang="en-US" sz="1100" b="1" dirty="0">
                <a:latin typeface="Hanken Grotesk"/>
              </a:rPr>
              <a:t>Modifying and retraining</a:t>
            </a:r>
            <a:r>
              <a:rPr lang="en-US" sz="1100" dirty="0">
                <a:latin typeface="Hanken Grotesk"/>
              </a:rPr>
              <a:t> a pre-trained model to fit a new, but similar, task. Typically, you take a pre-trained model (such as one trained on ImageNet) and continue training it on your new dataset</a:t>
            </a:r>
            <a:endParaRPr lang="en-IN" sz="1100" dirty="0">
              <a:latin typeface="Hanken Grotesk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D6B3BA9-74C0-4ECC-1686-B037D0815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62" y="1254999"/>
            <a:ext cx="3174721" cy="218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77C1D1-0BB4-D312-E443-C7198A5AAF6D}"/>
              </a:ext>
            </a:extLst>
          </p:cNvPr>
          <p:cNvSpPr txBox="1"/>
          <p:nvPr/>
        </p:nvSpPr>
        <p:spPr>
          <a:xfrm>
            <a:off x="856107" y="3625611"/>
            <a:ext cx="18709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dirty="0">
                <a:latin typeface="Figtree Black"/>
              </a:rPr>
              <a:t>Fine Tuning</a:t>
            </a:r>
            <a:endParaRPr lang="en-IN" sz="2800" dirty="0">
              <a:latin typeface="Figtree Black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55773FF-A936-D308-9AED-B409A67AA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7" r="18663"/>
          <a:stretch/>
        </p:blipFill>
        <p:spPr bwMode="auto">
          <a:xfrm>
            <a:off x="4867661" y="1961629"/>
            <a:ext cx="3953298" cy="258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15B3FE-C9A9-F29B-05D9-86D60F71043D}"/>
              </a:ext>
            </a:extLst>
          </p:cNvPr>
          <p:cNvCxnSpPr>
            <a:cxnSpLocks/>
          </p:cNvCxnSpPr>
          <p:nvPr/>
        </p:nvCxnSpPr>
        <p:spPr>
          <a:xfrm>
            <a:off x="5019836" y="788559"/>
            <a:ext cx="478757" cy="29963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A1B63F-9AE3-4F65-1942-257BC99B16F3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2990708" y="3253064"/>
            <a:ext cx="1787548" cy="557969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Step’s In Fine-Tuning A Model</a:t>
            </a:r>
            <a:endParaRPr dirty="0"/>
          </a:p>
        </p:txBody>
      </p:sp>
      <p:sp>
        <p:nvSpPr>
          <p:cNvPr id="546" name="Google Shape;546;p47"/>
          <p:cNvSpPr txBox="1">
            <a:spLocks noGrp="1"/>
          </p:cNvSpPr>
          <p:nvPr>
            <p:ph type="subTitle" idx="13"/>
          </p:nvPr>
        </p:nvSpPr>
        <p:spPr>
          <a:xfrm>
            <a:off x="720000" y="3674893"/>
            <a:ext cx="2203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i="0" dirty="0">
                <a:solidFill>
                  <a:srgbClr val="242424"/>
                </a:solidFill>
                <a:effectLst/>
                <a:latin typeface="source-serif-pro"/>
              </a:rPr>
              <a:t>Configure Training Parameters</a:t>
            </a:r>
            <a:endParaRPr dirty="0"/>
          </a:p>
        </p:txBody>
      </p:sp>
      <p:sp>
        <p:nvSpPr>
          <p:cNvPr id="547" name="Google Shape;547;p47"/>
          <p:cNvSpPr txBox="1">
            <a:spLocks noGrp="1"/>
          </p:cNvSpPr>
          <p:nvPr>
            <p:ph type="subTitle" idx="8"/>
          </p:nvPr>
        </p:nvSpPr>
        <p:spPr>
          <a:xfrm>
            <a:off x="3405578" y="1706288"/>
            <a:ext cx="2203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i="0" dirty="0">
                <a:solidFill>
                  <a:srgbClr val="242424"/>
                </a:solidFill>
                <a:effectLst/>
                <a:latin typeface="source-serif-pro"/>
              </a:rPr>
              <a:t>Understand Model Architecture</a:t>
            </a:r>
            <a:endParaRPr dirty="0"/>
          </a:p>
        </p:txBody>
      </p:sp>
      <p:sp>
        <p:nvSpPr>
          <p:cNvPr id="548" name="Google Shape;548;p47"/>
          <p:cNvSpPr txBox="1">
            <a:spLocks noGrp="1"/>
          </p:cNvSpPr>
          <p:nvPr>
            <p:ph type="subTitle" idx="7"/>
          </p:nvPr>
        </p:nvSpPr>
        <p:spPr>
          <a:xfrm>
            <a:off x="873184" y="1706288"/>
            <a:ext cx="2203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i="0" dirty="0">
                <a:solidFill>
                  <a:srgbClr val="242424"/>
                </a:solidFill>
                <a:effectLst/>
                <a:latin typeface="source-serif-pro"/>
              </a:rPr>
              <a:t>Select a Pre-trained Model</a:t>
            </a:r>
            <a:endParaRPr dirty="0"/>
          </a:p>
        </p:txBody>
      </p:sp>
      <p:sp>
        <p:nvSpPr>
          <p:cNvPr id="553" name="Google Shape;553;p47"/>
          <p:cNvSpPr txBox="1">
            <a:spLocks noGrp="1"/>
          </p:cNvSpPr>
          <p:nvPr>
            <p:ph type="subTitle" idx="9"/>
          </p:nvPr>
        </p:nvSpPr>
        <p:spPr>
          <a:xfrm>
            <a:off x="6220800" y="1625207"/>
            <a:ext cx="2203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i="0" dirty="0">
                <a:solidFill>
                  <a:srgbClr val="242424"/>
                </a:solidFill>
                <a:effectLst/>
                <a:latin typeface="source-serif-pro"/>
              </a:rPr>
              <a:t>Determine Fine-tuning Layers</a:t>
            </a:r>
            <a:endParaRPr lang="en-IN" dirty="0"/>
          </a:p>
        </p:txBody>
      </p:sp>
      <p:sp>
        <p:nvSpPr>
          <p:cNvPr id="554" name="Google Shape;554;p47"/>
          <p:cNvSpPr txBox="1">
            <a:spLocks noGrp="1"/>
          </p:cNvSpPr>
          <p:nvPr>
            <p:ph type="subTitle" idx="14"/>
          </p:nvPr>
        </p:nvSpPr>
        <p:spPr>
          <a:xfrm>
            <a:off x="3405578" y="3535283"/>
            <a:ext cx="2203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i="0" dirty="0">
                <a:solidFill>
                  <a:srgbClr val="242424"/>
                </a:solidFill>
                <a:effectLst/>
                <a:latin typeface="source-serif-pro"/>
              </a:rPr>
              <a:t>Add Task-specific Layers</a:t>
            </a:r>
            <a:endParaRPr dirty="0"/>
          </a:p>
        </p:txBody>
      </p:sp>
      <p:sp>
        <p:nvSpPr>
          <p:cNvPr id="555" name="Google Shape;555;p47"/>
          <p:cNvSpPr txBox="1">
            <a:spLocks noGrp="1"/>
          </p:cNvSpPr>
          <p:nvPr>
            <p:ph type="subTitle" idx="15"/>
          </p:nvPr>
        </p:nvSpPr>
        <p:spPr>
          <a:xfrm>
            <a:off x="6091156" y="3434133"/>
            <a:ext cx="2203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i="0" dirty="0">
                <a:solidFill>
                  <a:srgbClr val="242424"/>
                </a:solidFill>
                <a:effectLst/>
                <a:latin typeface="source-serif-pro"/>
              </a:rPr>
              <a:t>Freeze Pre-trained Layers</a:t>
            </a:r>
            <a:endParaRPr lang="en-IN" dirty="0"/>
          </a:p>
        </p:txBody>
      </p:sp>
      <p:sp>
        <p:nvSpPr>
          <p:cNvPr id="14" name="Google Shape;546;p47">
            <a:extLst>
              <a:ext uri="{FF2B5EF4-FFF2-40B4-BE49-F238E27FC236}">
                <a16:creationId xmlns:a16="http://schemas.microsoft.com/office/drawing/2014/main" id="{678B99E8-8237-7409-F0D4-3C8C39EFB15B}"/>
              </a:ext>
            </a:extLst>
          </p:cNvPr>
          <p:cNvSpPr txBox="1">
            <a:spLocks/>
          </p:cNvSpPr>
          <p:nvPr/>
        </p:nvSpPr>
        <p:spPr>
          <a:xfrm>
            <a:off x="873184" y="2403770"/>
            <a:ext cx="220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19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marL="0" indent="0"/>
            <a:r>
              <a:rPr lang="en-IN" b="1" i="0" dirty="0">
                <a:solidFill>
                  <a:srgbClr val="242424"/>
                </a:solidFill>
                <a:effectLst/>
                <a:latin typeface="source-serif-pro"/>
              </a:rPr>
              <a:t>Train the Model</a:t>
            </a:r>
            <a:endParaRPr lang="en-IN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D16736-1C32-0D0D-2380-362F85354AE6}"/>
              </a:ext>
            </a:extLst>
          </p:cNvPr>
          <p:cNvCxnSpPr>
            <a:cxnSpLocks/>
          </p:cNvCxnSpPr>
          <p:nvPr/>
        </p:nvCxnSpPr>
        <p:spPr>
          <a:xfrm>
            <a:off x="2798204" y="1884158"/>
            <a:ext cx="893772" cy="6739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80D25ED-0191-6F36-B1F7-A96B500338CE}"/>
              </a:ext>
            </a:extLst>
          </p:cNvPr>
          <p:cNvCxnSpPr>
            <a:cxnSpLocks/>
          </p:cNvCxnSpPr>
          <p:nvPr/>
        </p:nvCxnSpPr>
        <p:spPr>
          <a:xfrm>
            <a:off x="5368378" y="1871507"/>
            <a:ext cx="1135550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8F771D5-0078-51AF-21FE-AC77F403BE9C}"/>
              </a:ext>
            </a:extLst>
          </p:cNvPr>
          <p:cNvCxnSpPr>
            <a:cxnSpLocks/>
          </p:cNvCxnSpPr>
          <p:nvPr/>
        </p:nvCxnSpPr>
        <p:spPr>
          <a:xfrm flipH="1">
            <a:off x="5232018" y="3640459"/>
            <a:ext cx="1491916" cy="3443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ED723CB-8CF6-6203-6901-DF641C2ABA53}"/>
              </a:ext>
            </a:extLst>
          </p:cNvPr>
          <p:cNvCxnSpPr>
            <a:cxnSpLocks/>
          </p:cNvCxnSpPr>
          <p:nvPr/>
        </p:nvCxnSpPr>
        <p:spPr>
          <a:xfrm flipH="1">
            <a:off x="2798204" y="3674893"/>
            <a:ext cx="1058776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867A9F-85C8-4AA6-DC90-D1B25F401432}"/>
              </a:ext>
            </a:extLst>
          </p:cNvPr>
          <p:cNvCxnSpPr>
            <a:cxnSpLocks/>
            <a:endCxn id="14" idx="2"/>
          </p:cNvCxnSpPr>
          <p:nvPr/>
        </p:nvCxnSpPr>
        <p:spPr>
          <a:xfrm flipH="1" flipV="1">
            <a:off x="1974784" y="2896370"/>
            <a:ext cx="438407" cy="53776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ECA6D03-D18F-D6CA-8685-E7E99BBA6716}"/>
              </a:ext>
            </a:extLst>
          </p:cNvPr>
          <p:cNvCxnSpPr>
            <a:cxnSpLocks/>
            <a:stCxn id="553" idx="2"/>
          </p:cNvCxnSpPr>
          <p:nvPr/>
        </p:nvCxnSpPr>
        <p:spPr>
          <a:xfrm flipH="1">
            <a:off x="7192756" y="2117807"/>
            <a:ext cx="129644" cy="107002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CA1DFE6-2112-21A7-E785-B84B62D1A496}"/>
              </a:ext>
            </a:extLst>
          </p:cNvPr>
          <p:cNvSpPr txBox="1"/>
          <p:nvPr/>
        </p:nvSpPr>
        <p:spPr>
          <a:xfrm>
            <a:off x="5156391" y="4027883"/>
            <a:ext cx="32676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https://medium.com/munchy-bytes/transfer-learning-and-fine-tuning-363b3f33655d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Step’s In Fine-Tuning A Model</a:t>
            </a:r>
            <a:endParaRPr dirty="0"/>
          </a:p>
        </p:txBody>
      </p:sp>
      <p:sp>
        <p:nvSpPr>
          <p:cNvPr id="546" name="Google Shape;546;p47"/>
          <p:cNvSpPr txBox="1">
            <a:spLocks noGrp="1"/>
          </p:cNvSpPr>
          <p:nvPr>
            <p:ph type="subTitle" idx="13"/>
          </p:nvPr>
        </p:nvSpPr>
        <p:spPr>
          <a:xfrm>
            <a:off x="720000" y="3674893"/>
            <a:ext cx="2203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i="0" dirty="0">
                <a:solidFill>
                  <a:srgbClr val="242424"/>
                </a:solidFill>
                <a:effectLst/>
                <a:latin typeface="source-serif-pro"/>
              </a:rPr>
              <a:t>Configure Training Parameters</a:t>
            </a:r>
            <a:endParaRPr dirty="0"/>
          </a:p>
        </p:txBody>
      </p:sp>
      <p:sp>
        <p:nvSpPr>
          <p:cNvPr id="547" name="Google Shape;547;p47"/>
          <p:cNvSpPr txBox="1">
            <a:spLocks noGrp="1"/>
          </p:cNvSpPr>
          <p:nvPr>
            <p:ph type="subTitle" idx="8"/>
          </p:nvPr>
        </p:nvSpPr>
        <p:spPr>
          <a:xfrm>
            <a:off x="3405578" y="1706288"/>
            <a:ext cx="2203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i="0" dirty="0">
                <a:solidFill>
                  <a:srgbClr val="242424"/>
                </a:solidFill>
                <a:effectLst/>
                <a:latin typeface="source-serif-pro"/>
              </a:rPr>
              <a:t>Understand Model Architecture</a:t>
            </a:r>
            <a:endParaRPr dirty="0"/>
          </a:p>
        </p:txBody>
      </p:sp>
      <p:sp>
        <p:nvSpPr>
          <p:cNvPr id="548" name="Google Shape;548;p47"/>
          <p:cNvSpPr txBox="1">
            <a:spLocks noGrp="1"/>
          </p:cNvSpPr>
          <p:nvPr>
            <p:ph type="subTitle" idx="7"/>
          </p:nvPr>
        </p:nvSpPr>
        <p:spPr>
          <a:xfrm>
            <a:off x="873184" y="1706288"/>
            <a:ext cx="2203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i="0" dirty="0">
                <a:solidFill>
                  <a:srgbClr val="242424"/>
                </a:solidFill>
                <a:effectLst/>
                <a:latin typeface="source-serif-pro"/>
              </a:rPr>
              <a:t>Select a Pre-trained Model</a:t>
            </a:r>
            <a:endParaRPr dirty="0"/>
          </a:p>
        </p:txBody>
      </p:sp>
      <p:sp>
        <p:nvSpPr>
          <p:cNvPr id="553" name="Google Shape;553;p47"/>
          <p:cNvSpPr txBox="1">
            <a:spLocks noGrp="1"/>
          </p:cNvSpPr>
          <p:nvPr>
            <p:ph type="subTitle" idx="9"/>
          </p:nvPr>
        </p:nvSpPr>
        <p:spPr>
          <a:xfrm>
            <a:off x="6220800" y="1625207"/>
            <a:ext cx="2203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i="0" dirty="0">
                <a:solidFill>
                  <a:srgbClr val="242424"/>
                </a:solidFill>
                <a:effectLst/>
                <a:latin typeface="source-serif-pro"/>
              </a:rPr>
              <a:t>Determine Fine-tuning Layers</a:t>
            </a:r>
            <a:endParaRPr lang="en-IN" dirty="0"/>
          </a:p>
        </p:txBody>
      </p:sp>
      <p:sp>
        <p:nvSpPr>
          <p:cNvPr id="554" name="Google Shape;554;p47"/>
          <p:cNvSpPr txBox="1">
            <a:spLocks noGrp="1"/>
          </p:cNvSpPr>
          <p:nvPr>
            <p:ph type="subTitle" idx="14"/>
          </p:nvPr>
        </p:nvSpPr>
        <p:spPr>
          <a:xfrm>
            <a:off x="3405578" y="3535283"/>
            <a:ext cx="2203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i="0" dirty="0">
                <a:solidFill>
                  <a:srgbClr val="242424"/>
                </a:solidFill>
                <a:effectLst/>
                <a:latin typeface="source-serif-pro"/>
              </a:rPr>
              <a:t>Add Task-specific Layers</a:t>
            </a:r>
            <a:endParaRPr dirty="0"/>
          </a:p>
        </p:txBody>
      </p:sp>
      <p:sp>
        <p:nvSpPr>
          <p:cNvPr id="555" name="Google Shape;555;p47"/>
          <p:cNvSpPr txBox="1">
            <a:spLocks noGrp="1"/>
          </p:cNvSpPr>
          <p:nvPr>
            <p:ph type="subTitle" idx="15"/>
          </p:nvPr>
        </p:nvSpPr>
        <p:spPr>
          <a:xfrm>
            <a:off x="6091156" y="3434133"/>
            <a:ext cx="2203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i="0" dirty="0">
                <a:solidFill>
                  <a:srgbClr val="242424"/>
                </a:solidFill>
                <a:effectLst/>
                <a:latin typeface="source-serif-pro"/>
              </a:rPr>
              <a:t>Freeze Pre-trained Layers</a:t>
            </a:r>
            <a:endParaRPr lang="en-IN" dirty="0"/>
          </a:p>
        </p:txBody>
      </p:sp>
      <p:sp>
        <p:nvSpPr>
          <p:cNvPr id="14" name="Google Shape;546;p47">
            <a:extLst>
              <a:ext uri="{FF2B5EF4-FFF2-40B4-BE49-F238E27FC236}">
                <a16:creationId xmlns:a16="http://schemas.microsoft.com/office/drawing/2014/main" id="{678B99E8-8237-7409-F0D4-3C8C39EFB15B}"/>
              </a:ext>
            </a:extLst>
          </p:cNvPr>
          <p:cNvSpPr txBox="1">
            <a:spLocks/>
          </p:cNvSpPr>
          <p:nvPr/>
        </p:nvSpPr>
        <p:spPr>
          <a:xfrm>
            <a:off x="873184" y="2403770"/>
            <a:ext cx="220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19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marL="0" indent="0"/>
            <a:r>
              <a:rPr lang="en-IN" b="1" i="0" dirty="0">
                <a:solidFill>
                  <a:srgbClr val="242424"/>
                </a:solidFill>
                <a:effectLst/>
                <a:latin typeface="source-serif-pro"/>
              </a:rPr>
              <a:t>Train the Model</a:t>
            </a:r>
            <a:endParaRPr lang="en-IN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D16736-1C32-0D0D-2380-362F85354AE6}"/>
              </a:ext>
            </a:extLst>
          </p:cNvPr>
          <p:cNvCxnSpPr>
            <a:cxnSpLocks/>
          </p:cNvCxnSpPr>
          <p:nvPr/>
        </p:nvCxnSpPr>
        <p:spPr>
          <a:xfrm>
            <a:off x="2798204" y="1884158"/>
            <a:ext cx="893772" cy="6739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80D25ED-0191-6F36-B1F7-A96B500338CE}"/>
              </a:ext>
            </a:extLst>
          </p:cNvPr>
          <p:cNvCxnSpPr>
            <a:cxnSpLocks/>
          </p:cNvCxnSpPr>
          <p:nvPr/>
        </p:nvCxnSpPr>
        <p:spPr>
          <a:xfrm>
            <a:off x="5368378" y="1871507"/>
            <a:ext cx="1135550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8F771D5-0078-51AF-21FE-AC77F403BE9C}"/>
              </a:ext>
            </a:extLst>
          </p:cNvPr>
          <p:cNvCxnSpPr>
            <a:cxnSpLocks/>
          </p:cNvCxnSpPr>
          <p:nvPr/>
        </p:nvCxnSpPr>
        <p:spPr>
          <a:xfrm flipH="1">
            <a:off x="5232018" y="3640459"/>
            <a:ext cx="1491916" cy="3443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ED723CB-8CF6-6203-6901-DF641C2ABA53}"/>
              </a:ext>
            </a:extLst>
          </p:cNvPr>
          <p:cNvCxnSpPr>
            <a:cxnSpLocks/>
          </p:cNvCxnSpPr>
          <p:nvPr/>
        </p:nvCxnSpPr>
        <p:spPr>
          <a:xfrm flipH="1">
            <a:off x="2798204" y="3674893"/>
            <a:ext cx="1058776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867A9F-85C8-4AA6-DC90-D1B25F401432}"/>
              </a:ext>
            </a:extLst>
          </p:cNvPr>
          <p:cNvCxnSpPr>
            <a:cxnSpLocks/>
            <a:endCxn id="14" idx="2"/>
          </p:cNvCxnSpPr>
          <p:nvPr/>
        </p:nvCxnSpPr>
        <p:spPr>
          <a:xfrm flipH="1" flipV="1">
            <a:off x="1974784" y="2896370"/>
            <a:ext cx="438407" cy="53776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ECA6D03-D18F-D6CA-8685-E7E99BBA6716}"/>
              </a:ext>
            </a:extLst>
          </p:cNvPr>
          <p:cNvCxnSpPr>
            <a:cxnSpLocks/>
            <a:stCxn id="553" idx="2"/>
          </p:cNvCxnSpPr>
          <p:nvPr/>
        </p:nvCxnSpPr>
        <p:spPr>
          <a:xfrm flipH="1">
            <a:off x="7192756" y="2117807"/>
            <a:ext cx="129644" cy="107002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CA1DFE6-2112-21A7-E785-B84B62D1A496}"/>
              </a:ext>
            </a:extLst>
          </p:cNvPr>
          <p:cNvSpPr txBox="1"/>
          <p:nvPr/>
        </p:nvSpPr>
        <p:spPr>
          <a:xfrm>
            <a:off x="5156391" y="4027883"/>
            <a:ext cx="32676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https://medium.com/munchy-bytes/transfer-learning-and-fine-tuning-363b3f33655d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>
          <a:extLst>
            <a:ext uri="{FF2B5EF4-FFF2-40B4-BE49-F238E27FC236}">
              <a16:creationId xmlns:a16="http://schemas.microsoft.com/office/drawing/2014/main" id="{DA3565CE-47B0-F531-7036-9FBCD5A3D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8">
            <a:extLst>
              <a:ext uri="{FF2B5EF4-FFF2-40B4-BE49-F238E27FC236}">
                <a16:creationId xmlns:a16="http://schemas.microsoft.com/office/drawing/2014/main" id="{022474D0-D36E-06C8-746B-BD25F6864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16954" y="593169"/>
            <a:ext cx="592134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With Defining Own Models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4888D4-840F-BA99-1774-2F6E261089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255" r="8425" b="41994"/>
          <a:stretch/>
        </p:blipFill>
        <p:spPr>
          <a:xfrm>
            <a:off x="2870073" y="1834587"/>
            <a:ext cx="2007556" cy="5170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548820-2281-0BAF-4DFF-719AB6B5E0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771" b="27355"/>
          <a:stretch/>
        </p:blipFill>
        <p:spPr>
          <a:xfrm>
            <a:off x="2965233" y="2691846"/>
            <a:ext cx="1347703" cy="5170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00AF3E-0C65-54A4-B161-A923C8A843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4273" y="2691847"/>
            <a:ext cx="2443155" cy="1206386"/>
          </a:xfrm>
          <a:prstGeom prst="rect">
            <a:avLst/>
          </a:prstGeom>
        </p:spPr>
      </p:pic>
      <p:pic>
        <p:nvPicPr>
          <p:cNvPr id="2050" name="Picture 2" descr="Replacing fully connected layers with GAP. | Download Scientific Diagram">
            <a:extLst>
              <a:ext uri="{FF2B5EF4-FFF2-40B4-BE49-F238E27FC236}">
                <a16:creationId xmlns:a16="http://schemas.microsoft.com/office/drawing/2014/main" id="{E041EBA3-9C12-1D1C-A83C-0A15AC169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34" y="1834587"/>
            <a:ext cx="2198287" cy="144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498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>
          <a:extLst>
            <a:ext uri="{FF2B5EF4-FFF2-40B4-BE49-F238E27FC236}">
              <a16:creationId xmlns:a16="http://schemas.microsoft.com/office/drawing/2014/main" id="{A8650131-656F-CEC9-8EB1-03A22A29C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710BB0-205F-DB6D-A0D1-CBF708A81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450" y="369964"/>
            <a:ext cx="5855100" cy="760800"/>
          </a:xfrm>
        </p:spPr>
        <p:txBody>
          <a:bodyPr/>
          <a:lstStyle/>
          <a:p>
            <a:r>
              <a:rPr lang="en-US" sz="3600" dirty="0"/>
              <a:t>RESULTS </a:t>
            </a:r>
            <a:endParaRPr lang="en-IN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AAE29-C897-B110-0F07-244AE80FE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13" y="1241496"/>
            <a:ext cx="7870373" cy="292229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23102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>
          <a:extLst>
            <a:ext uri="{FF2B5EF4-FFF2-40B4-BE49-F238E27FC236}">
              <a16:creationId xmlns:a16="http://schemas.microsoft.com/office/drawing/2014/main" id="{4FB1E1C0-09DF-11FB-B7AE-20FC26A5A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9">
            <a:extLst>
              <a:ext uri="{FF2B5EF4-FFF2-40B4-BE49-F238E27FC236}">
                <a16:creationId xmlns:a16="http://schemas.microsoft.com/office/drawing/2014/main" id="{034F346B-B8DF-58C1-B790-2736742EDB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3050" y="1856113"/>
            <a:ext cx="5827800" cy="1024500"/>
          </a:xfrm>
          <a:prstGeom prst="rect">
            <a:avLst/>
          </a:prstGeom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PSPNET - RESNET</a:t>
            </a:r>
            <a:endParaRPr dirty="0"/>
          </a:p>
        </p:txBody>
      </p:sp>
      <p:sp>
        <p:nvSpPr>
          <p:cNvPr id="381" name="Google Shape;381;p39">
            <a:extLst>
              <a:ext uri="{FF2B5EF4-FFF2-40B4-BE49-F238E27FC236}">
                <a16:creationId xmlns:a16="http://schemas.microsoft.com/office/drawing/2014/main" id="{1E507860-0541-C45A-865B-D339AC01E31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03050" y="2880588"/>
            <a:ext cx="5827800" cy="4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FINE TUNING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9269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4" name="Google Shape;304;p35"/>
          <p:cNvCxnSpPr>
            <a:stCxn id="305" idx="1"/>
          </p:cNvCxnSpPr>
          <p:nvPr/>
        </p:nvCxnSpPr>
        <p:spPr>
          <a:xfrm rot="10800000">
            <a:off x="-167825" y="3160425"/>
            <a:ext cx="6304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6" name="Google Shape;306;p35"/>
          <p:cNvCxnSpPr>
            <a:stCxn id="307" idx="3"/>
          </p:cNvCxnSpPr>
          <p:nvPr/>
        </p:nvCxnSpPr>
        <p:spPr>
          <a:xfrm>
            <a:off x="1285275" y="1502500"/>
            <a:ext cx="8009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8" name="Google Shape;308;p35"/>
          <p:cNvSpPr txBox="1">
            <a:spLocks noGrp="1"/>
          </p:cNvSpPr>
          <p:nvPr>
            <p:ph type="title"/>
          </p:nvPr>
        </p:nvSpPr>
        <p:spPr>
          <a:xfrm>
            <a:off x="6632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09" name="Google Shape;309;p35"/>
          <p:cNvSpPr txBox="1">
            <a:spLocks noGrp="1"/>
          </p:cNvSpPr>
          <p:nvPr>
            <p:ph type="subTitle" idx="3"/>
          </p:nvPr>
        </p:nvSpPr>
        <p:spPr>
          <a:xfrm>
            <a:off x="3418500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Network Architecture Using Pretrained</a:t>
            </a:r>
          </a:p>
        </p:txBody>
      </p:sp>
      <p:sp>
        <p:nvSpPr>
          <p:cNvPr id="310" name="Google Shape;310;p35"/>
          <p:cNvSpPr txBox="1">
            <a:spLocks noGrp="1"/>
          </p:cNvSpPr>
          <p:nvPr>
            <p:ph type="subTitle" idx="1"/>
          </p:nvPr>
        </p:nvSpPr>
        <p:spPr>
          <a:xfrm>
            <a:off x="788675" y="21058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Semantic Drone Dataset </a:t>
            </a:r>
            <a:endParaRPr dirty="0"/>
          </a:p>
        </p:txBody>
      </p:sp>
      <p:sp>
        <p:nvSpPr>
          <p:cNvPr id="311" name="Google Shape;311;p35"/>
          <p:cNvSpPr txBox="1">
            <a:spLocks noGrp="1"/>
          </p:cNvSpPr>
          <p:nvPr>
            <p:ph type="subTitle" idx="2"/>
          </p:nvPr>
        </p:nvSpPr>
        <p:spPr>
          <a:xfrm>
            <a:off x="788675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Network Architecture Using Pretrained</a:t>
            </a:r>
            <a:endParaRPr dirty="0"/>
          </a:p>
        </p:txBody>
      </p:sp>
      <p:sp>
        <p:nvSpPr>
          <p:cNvPr id="312" name="Google Shape;312;p35"/>
          <p:cNvSpPr txBox="1">
            <a:spLocks noGrp="1"/>
          </p:cNvSpPr>
          <p:nvPr>
            <p:ph type="subTitle" idx="4"/>
          </p:nvPr>
        </p:nvSpPr>
        <p:spPr>
          <a:xfrm>
            <a:off x="3418500" y="21058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Visualization and Augumentation</a:t>
            </a:r>
            <a:endParaRPr dirty="0"/>
          </a:p>
        </p:txBody>
      </p:sp>
      <p:sp>
        <p:nvSpPr>
          <p:cNvPr id="307" name="Google Shape;307;p35"/>
          <p:cNvSpPr txBox="1">
            <a:spLocks noGrp="1"/>
          </p:cNvSpPr>
          <p:nvPr>
            <p:ph type="title" idx="5"/>
          </p:nvPr>
        </p:nvSpPr>
        <p:spPr>
          <a:xfrm>
            <a:off x="919575" y="1319650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3" name="Google Shape;313;p35"/>
          <p:cNvSpPr txBox="1">
            <a:spLocks noGrp="1"/>
          </p:cNvSpPr>
          <p:nvPr>
            <p:ph type="title" idx="6"/>
          </p:nvPr>
        </p:nvSpPr>
        <p:spPr>
          <a:xfrm>
            <a:off x="3509050" y="2977575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14" name="Google Shape;314;p35"/>
          <p:cNvSpPr txBox="1">
            <a:spLocks noGrp="1"/>
          </p:cNvSpPr>
          <p:nvPr>
            <p:ph type="title" idx="7"/>
          </p:nvPr>
        </p:nvSpPr>
        <p:spPr>
          <a:xfrm>
            <a:off x="919575" y="2977575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15" name="Google Shape;315;p35"/>
          <p:cNvSpPr txBox="1">
            <a:spLocks noGrp="1"/>
          </p:cNvSpPr>
          <p:nvPr>
            <p:ph type="title" idx="8"/>
          </p:nvPr>
        </p:nvSpPr>
        <p:spPr>
          <a:xfrm>
            <a:off x="3528275" y="1319650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16" name="Google Shape;316;p35"/>
          <p:cNvSpPr txBox="1">
            <a:spLocks noGrp="1"/>
          </p:cNvSpPr>
          <p:nvPr>
            <p:ph type="subTitle" idx="9"/>
          </p:nvPr>
        </p:nvSpPr>
        <p:spPr>
          <a:xfrm>
            <a:off x="6048325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 Potential Landing Spot</a:t>
            </a:r>
            <a:endParaRPr dirty="0"/>
          </a:p>
        </p:txBody>
      </p:sp>
      <p:sp>
        <p:nvSpPr>
          <p:cNvPr id="317" name="Google Shape;317;p35"/>
          <p:cNvSpPr txBox="1">
            <a:spLocks noGrp="1"/>
          </p:cNvSpPr>
          <p:nvPr>
            <p:ph type="subTitle" idx="13"/>
          </p:nvPr>
        </p:nvSpPr>
        <p:spPr>
          <a:xfrm>
            <a:off x="6048325" y="21058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Network Architecture</a:t>
            </a:r>
            <a:endParaRPr dirty="0"/>
          </a:p>
        </p:txBody>
      </p:sp>
      <p:sp>
        <p:nvSpPr>
          <p:cNvPr id="305" name="Google Shape;305;p35"/>
          <p:cNvSpPr txBox="1">
            <a:spLocks noGrp="1"/>
          </p:cNvSpPr>
          <p:nvPr>
            <p:ph type="title" idx="14"/>
          </p:nvPr>
        </p:nvSpPr>
        <p:spPr>
          <a:xfrm>
            <a:off x="6136975" y="2977575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18" name="Google Shape;318;p35"/>
          <p:cNvSpPr txBox="1">
            <a:spLocks noGrp="1"/>
          </p:cNvSpPr>
          <p:nvPr>
            <p:ph type="title" idx="15"/>
          </p:nvPr>
        </p:nvSpPr>
        <p:spPr>
          <a:xfrm>
            <a:off x="6136975" y="1319650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19" name="Google Shape;319;p35"/>
          <p:cNvSpPr txBox="1">
            <a:spLocks noGrp="1"/>
          </p:cNvSpPr>
          <p:nvPr>
            <p:ph type="subTitle" idx="16"/>
          </p:nvPr>
        </p:nvSpPr>
        <p:spPr>
          <a:xfrm>
            <a:off x="788675" y="18487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320" name="Google Shape;320;p35"/>
          <p:cNvSpPr txBox="1">
            <a:spLocks noGrp="1"/>
          </p:cNvSpPr>
          <p:nvPr>
            <p:ph type="subTitle" idx="17"/>
          </p:nvPr>
        </p:nvSpPr>
        <p:spPr>
          <a:xfrm>
            <a:off x="788675" y="35030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Unet Using Resnet</a:t>
            </a:r>
            <a:endParaRPr dirty="0"/>
          </a:p>
        </p:txBody>
      </p:sp>
      <p:sp>
        <p:nvSpPr>
          <p:cNvPr id="321" name="Google Shape;321;p35"/>
          <p:cNvSpPr txBox="1">
            <a:spLocks noGrp="1"/>
          </p:cNvSpPr>
          <p:nvPr>
            <p:ph type="subTitle" idx="18"/>
          </p:nvPr>
        </p:nvSpPr>
        <p:spPr>
          <a:xfrm>
            <a:off x="3418500" y="35030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PSPnet Using Resnet</a:t>
            </a:r>
            <a:endParaRPr dirty="0"/>
          </a:p>
        </p:txBody>
      </p:sp>
      <p:sp>
        <p:nvSpPr>
          <p:cNvPr id="322" name="Google Shape;322;p35"/>
          <p:cNvSpPr txBox="1">
            <a:spLocks noGrp="1"/>
          </p:cNvSpPr>
          <p:nvPr>
            <p:ph type="subTitle" idx="19"/>
          </p:nvPr>
        </p:nvSpPr>
        <p:spPr>
          <a:xfrm>
            <a:off x="3418500" y="18487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Processing</a:t>
            </a:r>
            <a:endParaRPr dirty="0"/>
          </a:p>
        </p:txBody>
      </p:sp>
      <p:sp>
        <p:nvSpPr>
          <p:cNvPr id="323" name="Google Shape;323;p35"/>
          <p:cNvSpPr txBox="1">
            <a:spLocks noGrp="1"/>
          </p:cNvSpPr>
          <p:nvPr>
            <p:ph type="subTitle" idx="20"/>
          </p:nvPr>
        </p:nvSpPr>
        <p:spPr>
          <a:xfrm>
            <a:off x="6048325" y="35030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Landing Spot</a:t>
            </a:r>
            <a:endParaRPr dirty="0"/>
          </a:p>
        </p:txBody>
      </p:sp>
      <p:sp>
        <p:nvSpPr>
          <p:cNvPr id="324" name="Google Shape;324;p35"/>
          <p:cNvSpPr txBox="1">
            <a:spLocks noGrp="1"/>
          </p:cNvSpPr>
          <p:nvPr>
            <p:ph type="subTitle" idx="21"/>
          </p:nvPr>
        </p:nvSpPr>
        <p:spPr>
          <a:xfrm>
            <a:off x="6048325" y="18487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Unet 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>
          <a:extLst>
            <a:ext uri="{FF2B5EF4-FFF2-40B4-BE49-F238E27FC236}">
              <a16:creationId xmlns:a16="http://schemas.microsoft.com/office/drawing/2014/main" id="{F90FF0A1-FA97-6A32-2BE0-4BB0F26D1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2EDB0F-FE00-F87C-788B-CFBD01DBB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450" y="369964"/>
            <a:ext cx="5855100" cy="760800"/>
          </a:xfrm>
        </p:spPr>
        <p:txBody>
          <a:bodyPr/>
          <a:lstStyle/>
          <a:p>
            <a:r>
              <a:rPr lang="en-US" sz="3600" dirty="0"/>
              <a:t>ARCHITECTURE</a:t>
            </a:r>
            <a:endParaRPr lang="en-IN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F39571-F5E8-7895-0B8F-47ED7E767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978" y="1059997"/>
            <a:ext cx="6223907" cy="343889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961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2928246" y="445822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Convolution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5C4A6C-EB78-EC9B-9454-DB9A953D1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626" y="1419059"/>
            <a:ext cx="2719778" cy="2623381"/>
          </a:xfrm>
          <a:prstGeom prst="rect">
            <a:avLst/>
          </a:prstGeom>
          <a:noFill/>
          <a:ln>
            <a:solidFill>
              <a:schemeClr val="bg1">
                <a:lumMod val="1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0B72F4A-BFE6-31D5-C359-32C7E7858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596" y="1394362"/>
            <a:ext cx="2678141" cy="2583220"/>
          </a:xfrm>
          <a:prstGeom prst="rect">
            <a:avLst/>
          </a:prstGeom>
          <a:noFill/>
          <a:ln>
            <a:solidFill>
              <a:schemeClr val="bg1">
                <a:lumMod val="1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>
          <a:extLst>
            <a:ext uri="{FF2B5EF4-FFF2-40B4-BE49-F238E27FC236}">
              <a16:creationId xmlns:a16="http://schemas.microsoft.com/office/drawing/2014/main" id="{52CAF67B-94CB-4B13-E717-3C9216346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641790-DCD1-B1CD-DF20-A04285C47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450" y="369964"/>
            <a:ext cx="5855100" cy="760800"/>
          </a:xfrm>
        </p:spPr>
        <p:txBody>
          <a:bodyPr/>
          <a:lstStyle/>
          <a:p>
            <a:r>
              <a:rPr lang="en-US" sz="3600" dirty="0"/>
              <a:t>RESULTS </a:t>
            </a:r>
            <a:endParaRPr lang="en-IN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8D653E-552C-2409-810A-CB01D0542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95" y="1130764"/>
            <a:ext cx="8276012" cy="307290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38306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9"/>
          <p:cNvSpPr txBox="1">
            <a:spLocks noGrp="1"/>
          </p:cNvSpPr>
          <p:nvPr>
            <p:ph type="title"/>
          </p:nvPr>
        </p:nvSpPr>
        <p:spPr>
          <a:xfrm>
            <a:off x="2603050" y="1856113"/>
            <a:ext cx="5827800" cy="1024500"/>
          </a:xfrm>
          <a:prstGeom prst="rect">
            <a:avLst/>
          </a:prstGeom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NOVELITY </a:t>
            </a:r>
            <a:endParaRPr dirty="0"/>
          </a:p>
        </p:txBody>
      </p:sp>
      <p:sp>
        <p:nvSpPr>
          <p:cNvPr id="381" name="Google Shape;381;p39"/>
          <p:cNvSpPr txBox="1">
            <a:spLocks noGrp="1"/>
          </p:cNvSpPr>
          <p:nvPr>
            <p:ph type="subTitle" idx="1"/>
          </p:nvPr>
        </p:nvSpPr>
        <p:spPr>
          <a:xfrm>
            <a:off x="2603050" y="2880588"/>
            <a:ext cx="5827800" cy="4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FINDING THE OPTIMAL PATH FOR LANDING </a:t>
            </a: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>
          <a:extLst>
            <a:ext uri="{FF2B5EF4-FFF2-40B4-BE49-F238E27FC236}">
              <a16:creationId xmlns:a16="http://schemas.microsoft.com/office/drawing/2014/main" id="{AFE2C09A-5744-EBE3-03EA-91628826C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7FB267-093C-D4E0-C8DA-3FDB84573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450" y="369964"/>
            <a:ext cx="5855100" cy="760800"/>
          </a:xfrm>
        </p:spPr>
        <p:txBody>
          <a:bodyPr/>
          <a:lstStyle/>
          <a:p>
            <a:r>
              <a:rPr lang="en-US" sz="3600" dirty="0"/>
              <a:t>RESULTS </a:t>
            </a:r>
            <a:endParaRPr lang="en-IN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4F3ED1-CA50-3057-FDBF-9C470ACD8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7" y="975951"/>
            <a:ext cx="6095456" cy="357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95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>
          <a:extLst>
            <a:ext uri="{FF2B5EF4-FFF2-40B4-BE49-F238E27FC236}">
              <a16:creationId xmlns:a16="http://schemas.microsoft.com/office/drawing/2014/main" id="{29F56CB8-D6F3-4391-DBF1-5F85C924D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9">
            <a:extLst>
              <a:ext uri="{FF2B5EF4-FFF2-40B4-BE49-F238E27FC236}">
                <a16:creationId xmlns:a16="http://schemas.microsoft.com/office/drawing/2014/main" id="{023A49F2-1A70-0590-69CF-A69E8EA214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3050" y="1856113"/>
            <a:ext cx="5827800" cy="1024500"/>
          </a:xfrm>
          <a:prstGeom prst="rect">
            <a:avLst/>
          </a:prstGeom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6045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>
          <a:extLst>
            <a:ext uri="{FF2B5EF4-FFF2-40B4-BE49-F238E27FC236}">
              <a16:creationId xmlns:a16="http://schemas.microsoft.com/office/drawing/2014/main" id="{07EDFBE0-D1C8-B943-9139-373A4B950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7">
            <a:extLst>
              <a:ext uri="{FF2B5EF4-FFF2-40B4-BE49-F238E27FC236}">
                <a16:creationId xmlns:a16="http://schemas.microsoft.com/office/drawing/2014/main" id="{FE152721-EE7F-8596-EC99-1ABF2DAF14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 </a:t>
            </a:r>
            <a:endParaRPr dirty="0"/>
          </a:p>
        </p:txBody>
      </p:sp>
      <p:sp>
        <p:nvSpPr>
          <p:cNvPr id="337" name="Google Shape;337;p37">
            <a:extLst>
              <a:ext uri="{FF2B5EF4-FFF2-40B4-BE49-F238E27FC236}">
                <a16:creationId xmlns:a16="http://schemas.microsoft.com/office/drawing/2014/main" id="{F7E3763F-8A27-6728-7694-88BDDE2F54F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31050" y="1640570"/>
            <a:ext cx="66132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The Semantic Drone Dataset focuses on semantic understanding of urban scenes for increasing the safety of autonomous drone flight and landing procedures.</a:t>
            </a:r>
            <a:endParaRPr dirty="0"/>
          </a:p>
        </p:txBody>
      </p:sp>
      <p:sp>
        <p:nvSpPr>
          <p:cNvPr id="338" name="Google Shape;338;p37">
            <a:extLst>
              <a:ext uri="{FF2B5EF4-FFF2-40B4-BE49-F238E27FC236}">
                <a16:creationId xmlns:a16="http://schemas.microsoft.com/office/drawing/2014/main" id="{BFD891BD-F83D-437A-A6DC-AF7E1A034586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731050" y="2800360"/>
            <a:ext cx="6613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collection of 400 high-resolution images captured from altitudes between 5 to 30 meters above ground.</a:t>
            </a:r>
            <a:endParaRPr dirty="0"/>
          </a:p>
        </p:txBody>
      </p:sp>
      <p:sp>
        <p:nvSpPr>
          <p:cNvPr id="339" name="Google Shape;339;p37">
            <a:extLst>
              <a:ext uri="{FF2B5EF4-FFF2-40B4-BE49-F238E27FC236}">
                <a16:creationId xmlns:a16="http://schemas.microsoft.com/office/drawing/2014/main" id="{E5082553-A9AB-60A2-D1F8-1A463E9D15CE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731050" y="3957450"/>
            <a:ext cx="6613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image is annotated with segmentation masks, detailing 24 distinct classes such as paved areas, vegetation, vehicles, and obstacles.</a:t>
            </a:r>
            <a:endParaRPr dirty="0"/>
          </a:p>
        </p:txBody>
      </p:sp>
      <p:sp>
        <p:nvSpPr>
          <p:cNvPr id="340" name="Google Shape;340;p37">
            <a:extLst>
              <a:ext uri="{FF2B5EF4-FFF2-40B4-BE49-F238E27FC236}">
                <a16:creationId xmlns:a16="http://schemas.microsoft.com/office/drawing/2014/main" id="{FBEB7B95-7083-BBD2-8ECD-1A7CD94D034A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731050" y="1241275"/>
            <a:ext cx="66132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Dataset?</a:t>
            </a:r>
            <a:endParaRPr dirty="0"/>
          </a:p>
        </p:txBody>
      </p:sp>
      <p:sp>
        <p:nvSpPr>
          <p:cNvPr id="341" name="Google Shape;341;p37">
            <a:extLst>
              <a:ext uri="{FF2B5EF4-FFF2-40B4-BE49-F238E27FC236}">
                <a16:creationId xmlns:a16="http://schemas.microsoft.com/office/drawing/2014/main" id="{14C7AE0F-1B6D-DD59-5293-0E6CFFC632B5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731050" y="2395400"/>
            <a:ext cx="6613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The Data</a:t>
            </a:r>
            <a:endParaRPr dirty="0"/>
          </a:p>
        </p:txBody>
      </p:sp>
      <p:sp>
        <p:nvSpPr>
          <p:cNvPr id="342" name="Google Shape;342;p37">
            <a:extLst>
              <a:ext uri="{FF2B5EF4-FFF2-40B4-BE49-F238E27FC236}">
                <a16:creationId xmlns:a16="http://schemas.microsoft.com/office/drawing/2014/main" id="{C3A6E109-5A66-B059-C077-377B456FB443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1731050" y="3546826"/>
            <a:ext cx="6613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Different Class</a:t>
            </a:r>
            <a:endParaRPr dirty="0"/>
          </a:p>
        </p:txBody>
      </p:sp>
      <p:grpSp>
        <p:nvGrpSpPr>
          <p:cNvPr id="343" name="Google Shape;343;p37">
            <a:extLst>
              <a:ext uri="{FF2B5EF4-FFF2-40B4-BE49-F238E27FC236}">
                <a16:creationId xmlns:a16="http://schemas.microsoft.com/office/drawing/2014/main" id="{7C57E941-2A79-C401-EE3C-C4AAF8363733}"/>
              </a:ext>
            </a:extLst>
          </p:cNvPr>
          <p:cNvGrpSpPr/>
          <p:nvPr/>
        </p:nvGrpSpPr>
        <p:grpSpPr>
          <a:xfrm>
            <a:off x="1103963" y="3625800"/>
            <a:ext cx="345000" cy="343975"/>
            <a:chOff x="1799738" y="3074500"/>
            <a:chExt cx="345000" cy="343975"/>
          </a:xfrm>
        </p:grpSpPr>
        <p:sp>
          <p:nvSpPr>
            <p:cNvPr id="344" name="Google Shape;344;p37">
              <a:extLst>
                <a:ext uri="{FF2B5EF4-FFF2-40B4-BE49-F238E27FC236}">
                  <a16:creationId xmlns:a16="http://schemas.microsoft.com/office/drawing/2014/main" id="{49A7483C-1E06-FC3C-D275-399A74AB9E2C}"/>
                </a:ext>
              </a:extLst>
            </p:cNvPr>
            <p:cNvSpPr/>
            <p:nvPr/>
          </p:nvSpPr>
          <p:spPr>
            <a:xfrm>
              <a:off x="1799738" y="3272100"/>
              <a:ext cx="345000" cy="146375"/>
            </a:xfrm>
            <a:custGeom>
              <a:avLst/>
              <a:gdLst/>
              <a:ahLst/>
              <a:cxnLst/>
              <a:rect l="l" t="t" r="r" b="b"/>
              <a:pathLst>
                <a:path w="13800" h="5855" extrusionOk="0">
                  <a:moveTo>
                    <a:pt x="5424" y="595"/>
                  </a:moveTo>
                  <a:cubicBezTo>
                    <a:pt x="6070" y="595"/>
                    <a:pt x="6582" y="1149"/>
                    <a:pt x="6582" y="1795"/>
                  </a:cubicBezTo>
                  <a:lnTo>
                    <a:pt x="6582" y="2779"/>
                  </a:lnTo>
                  <a:cubicBezTo>
                    <a:pt x="6193" y="2523"/>
                    <a:pt x="5772" y="2389"/>
                    <a:pt x="5301" y="2389"/>
                  </a:cubicBezTo>
                  <a:lnTo>
                    <a:pt x="1067" y="2389"/>
                  </a:lnTo>
                  <a:lnTo>
                    <a:pt x="1067" y="1795"/>
                  </a:lnTo>
                  <a:cubicBezTo>
                    <a:pt x="1067" y="1497"/>
                    <a:pt x="1282" y="1241"/>
                    <a:pt x="1579" y="1241"/>
                  </a:cubicBezTo>
                  <a:cubicBezTo>
                    <a:pt x="2656" y="1241"/>
                    <a:pt x="3763" y="1067"/>
                    <a:pt x="4788" y="729"/>
                  </a:cubicBezTo>
                  <a:lnTo>
                    <a:pt x="4870" y="729"/>
                  </a:lnTo>
                  <a:cubicBezTo>
                    <a:pt x="5085" y="636"/>
                    <a:pt x="5219" y="595"/>
                    <a:pt x="5424" y="595"/>
                  </a:cubicBezTo>
                  <a:close/>
                  <a:moveTo>
                    <a:pt x="8417" y="595"/>
                  </a:moveTo>
                  <a:cubicBezTo>
                    <a:pt x="8591" y="595"/>
                    <a:pt x="8714" y="636"/>
                    <a:pt x="8930" y="729"/>
                  </a:cubicBezTo>
                  <a:lnTo>
                    <a:pt x="9012" y="729"/>
                  </a:lnTo>
                  <a:cubicBezTo>
                    <a:pt x="10037" y="1067"/>
                    <a:pt x="11113" y="1241"/>
                    <a:pt x="12220" y="1241"/>
                  </a:cubicBezTo>
                  <a:cubicBezTo>
                    <a:pt x="12518" y="1241"/>
                    <a:pt x="12733" y="1497"/>
                    <a:pt x="12733" y="1579"/>
                  </a:cubicBezTo>
                  <a:lnTo>
                    <a:pt x="12733" y="2389"/>
                  </a:lnTo>
                  <a:lnTo>
                    <a:pt x="8458" y="2389"/>
                  </a:lnTo>
                  <a:cubicBezTo>
                    <a:pt x="8038" y="2389"/>
                    <a:pt x="7566" y="2523"/>
                    <a:pt x="7177" y="2779"/>
                  </a:cubicBezTo>
                  <a:lnTo>
                    <a:pt x="7177" y="1795"/>
                  </a:lnTo>
                  <a:cubicBezTo>
                    <a:pt x="7177" y="1149"/>
                    <a:pt x="7730" y="595"/>
                    <a:pt x="8417" y="595"/>
                  </a:cubicBezTo>
                  <a:close/>
                  <a:moveTo>
                    <a:pt x="13205" y="2984"/>
                  </a:moveTo>
                  <a:lnTo>
                    <a:pt x="13205" y="4142"/>
                  </a:lnTo>
                  <a:lnTo>
                    <a:pt x="8243" y="4142"/>
                  </a:lnTo>
                  <a:cubicBezTo>
                    <a:pt x="7946" y="4142"/>
                    <a:pt x="7689" y="4358"/>
                    <a:pt x="7648" y="4655"/>
                  </a:cubicBezTo>
                  <a:cubicBezTo>
                    <a:pt x="7566" y="4993"/>
                    <a:pt x="7269" y="5290"/>
                    <a:pt x="6879" y="5290"/>
                  </a:cubicBezTo>
                  <a:cubicBezTo>
                    <a:pt x="6541" y="5290"/>
                    <a:pt x="6193" y="4993"/>
                    <a:pt x="6152" y="4655"/>
                  </a:cubicBezTo>
                  <a:cubicBezTo>
                    <a:pt x="6070" y="4358"/>
                    <a:pt x="5813" y="4142"/>
                    <a:pt x="5516" y="4142"/>
                  </a:cubicBezTo>
                  <a:lnTo>
                    <a:pt x="605" y="4142"/>
                  </a:lnTo>
                  <a:lnTo>
                    <a:pt x="605" y="2984"/>
                  </a:lnTo>
                  <a:lnTo>
                    <a:pt x="5301" y="2984"/>
                  </a:lnTo>
                  <a:cubicBezTo>
                    <a:pt x="5813" y="2984"/>
                    <a:pt x="6326" y="3199"/>
                    <a:pt x="6664" y="3548"/>
                  </a:cubicBezTo>
                  <a:cubicBezTo>
                    <a:pt x="6731" y="3609"/>
                    <a:pt x="6818" y="3640"/>
                    <a:pt x="6899" y="3640"/>
                  </a:cubicBezTo>
                  <a:cubicBezTo>
                    <a:pt x="6979" y="3640"/>
                    <a:pt x="7054" y="3609"/>
                    <a:pt x="7095" y="3548"/>
                  </a:cubicBezTo>
                  <a:cubicBezTo>
                    <a:pt x="7474" y="3199"/>
                    <a:pt x="7987" y="2984"/>
                    <a:pt x="8499" y="2984"/>
                  </a:cubicBezTo>
                  <a:close/>
                  <a:moveTo>
                    <a:pt x="5383" y="1"/>
                  </a:moveTo>
                  <a:cubicBezTo>
                    <a:pt x="5085" y="1"/>
                    <a:pt x="4870" y="83"/>
                    <a:pt x="4655" y="124"/>
                  </a:cubicBezTo>
                  <a:cubicBezTo>
                    <a:pt x="4614" y="165"/>
                    <a:pt x="4614" y="165"/>
                    <a:pt x="4573" y="165"/>
                  </a:cubicBezTo>
                  <a:cubicBezTo>
                    <a:pt x="3589" y="513"/>
                    <a:pt x="2605" y="636"/>
                    <a:pt x="1579" y="636"/>
                  </a:cubicBezTo>
                  <a:cubicBezTo>
                    <a:pt x="985" y="636"/>
                    <a:pt x="472" y="1149"/>
                    <a:pt x="472" y="1795"/>
                  </a:cubicBezTo>
                  <a:lnTo>
                    <a:pt x="472" y="2389"/>
                  </a:lnTo>
                  <a:lnTo>
                    <a:pt x="298" y="2389"/>
                  </a:lnTo>
                  <a:cubicBezTo>
                    <a:pt x="134" y="2389"/>
                    <a:pt x="1" y="2564"/>
                    <a:pt x="1" y="2687"/>
                  </a:cubicBezTo>
                  <a:lnTo>
                    <a:pt x="1" y="4440"/>
                  </a:lnTo>
                  <a:cubicBezTo>
                    <a:pt x="1" y="4614"/>
                    <a:pt x="134" y="4737"/>
                    <a:pt x="298" y="4737"/>
                  </a:cubicBezTo>
                  <a:lnTo>
                    <a:pt x="5516" y="4737"/>
                  </a:lnTo>
                  <a:cubicBezTo>
                    <a:pt x="5557" y="4737"/>
                    <a:pt x="5557" y="4737"/>
                    <a:pt x="5557" y="4778"/>
                  </a:cubicBezTo>
                  <a:cubicBezTo>
                    <a:pt x="5680" y="5424"/>
                    <a:pt x="6244" y="5854"/>
                    <a:pt x="6879" y="5854"/>
                  </a:cubicBezTo>
                  <a:cubicBezTo>
                    <a:pt x="7566" y="5854"/>
                    <a:pt x="8120" y="5424"/>
                    <a:pt x="8243" y="4778"/>
                  </a:cubicBezTo>
                  <a:lnTo>
                    <a:pt x="8243" y="4737"/>
                  </a:lnTo>
                  <a:lnTo>
                    <a:pt x="13502" y="4737"/>
                  </a:lnTo>
                  <a:cubicBezTo>
                    <a:pt x="13625" y="4737"/>
                    <a:pt x="13799" y="4614"/>
                    <a:pt x="13799" y="4440"/>
                  </a:cubicBezTo>
                  <a:lnTo>
                    <a:pt x="13799" y="2687"/>
                  </a:lnTo>
                  <a:cubicBezTo>
                    <a:pt x="13799" y="2564"/>
                    <a:pt x="13625" y="2389"/>
                    <a:pt x="13502" y="2389"/>
                  </a:cubicBezTo>
                  <a:lnTo>
                    <a:pt x="13287" y="2389"/>
                  </a:lnTo>
                  <a:lnTo>
                    <a:pt x="13287" y="1579"/>
                  </a:lnTo>
                  <a:cubicBezTo>
                    <a:pt x="13287" y="1364"/>
                    <a:pt x="13205" y="1190"/>
                    <a:pt x="13030" y="1026"/>
                  </a:cubicBezTo>
                  <a:cubicBezTo>
                    <a:pt x="12815" y="811"/>
                    <a:pt x="12477" y="636"/>
                    <a:pt x="12179" y="636"/>
                  </a:cubicBezTo>
                  <a:cubicBezTo>
                    <a:pt x="11154" y="636"/>
                    <a:pt x="10170" y="513"/>
                    <a:pt x="9186" y="165"/>
                  </a:cubicBezTo>
                  <a:cubicBezTo>
                    <a:pt x="9145" y="165"/>
                    <a:pt x="9145" y="165"/>
                    <a:pt x="9104" y="124"/>
                  </a:cubicBezTo>
                  <a:cubicBezTo>
                    <a:pt x="8889" y="83"/>
                    <a:pt x="8673" y="1"/>
                    <a:pt x="8376" y="1"/>
                  </a:cubicBezTo>
                  <a:cubicBezTo>
                    <a:pt x="7782" y="1"/>
                    <a:pt x="7218" y="339"/>
                    <a:pt x="6879" y="811"/>
                  </a:cubicBezTo>
                  <a:cubicBezTo>
                    <a:pt x="6582" y="339"/>
                    <a:pt x="6028" y="1"/>
                    <a:pt x="538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7">
              <a:extLst>
                <a:ext uri="{FF2B5EF4-FFF2-40B4-BE49-F238E27FC236}">
                  <a16:creationId xmlns:a16="http://schemas.microsoft.com/office/drawing/2014/main" id="{DBFFB11C-B785-C47D-DBB3-F2C1B6B1222C}"/>
                </a:ext>
              </a:extLst>
            </p:cNvPr>
            <p:cNvSpPr/>
            <p:nvPr/>
          </p:nvSpPr>
          <p:spPr>
            <a:xfrm>
              <a:off x="2062438" y="3124750"/>
              <a:ext cx="37450" cy="14875"/>
            </a:xfrm>
            <a:custGeom>
              <a:avLst/>
              <a:gdLst/>
              <a:ahLst/>
              <a:cxnLst/>
              <a:rect l="l" t="t" r="r" b="b"/>
              <a:pathLst>
                <a:path w="1498" h="595" extrusionOk="0">
                  <a:moveTo>
                    <a:pt x="349" y="0"/>
                  </a:moveTo>
                  <a:cubicBezTo>
                    <a:pt x="134" y="0"/>
                    <a:pt x="0" y="164"/>
                    <a:pt x="41" y="338"/>
                  </a:cubicBezTo>
                  <a:cubicBezTo>
                    <a:pt x="41" y="472"/>
                    <a:pt x="175" y="595"/>
                    <a:pt x="349" y="595"/>
                  </a:cubicBezTo>
                  <a:lnTo>
                    <a:pt x="1200" y="595"/>
                  </a:lnTo>
                  <a:cubicBezTo>
                    <a:pt x="1374" y="595"/>
                    <a:pt x="1497" y="420"/>
                    <a:pt x="1497" y="256"/>
                  </a:cubicBezTo>
                  <a:cubicBezTo>
                    <a:pt x="1497" y="123"/>
                    <a:pt x="1323" y="0"/>
                    <a:pt x="120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7">
              <a:extLst>
                <a:ext uri="{FF2B5EF4-FFF2-40B4-BE49-F238E27FC236}">
                  <a16:creationId xmlns:a16="http://schemas.microsoft.com/office/drawing/2014/main" id="{092B140E-5AB3-6E88-CC49-A0AE562D6A84}"/>
                </a:ext>
              </a:extLst>
            </p:cNvPr>
            <p:cNvSpPr/>
            <p:nvPr/>
          </p:nvSpPr>
          <p:spPr>
            <a:xfrm>
              <a:off x="2050638" y="3074725"/>
              <a:ext cx="39750" cy="26450"/>
            </a:xfrm>
            <a:custGeom>
              <a:avLst/>
              <a:gdLst/>
              <a:ahLst/>
              <a:cxnLst/>
              <a:rect l="l" t="t" r="r" b="b"/>
              <a:pathLst>
                <a:path w="1590" h="1058" extrusionOk="0">
                  <a:moveTo>
                    <a:pt x="1229" y="0"/>
                  </a:moveTo>
                  <a:cubicBezTo>
                    <a:pt x="1190" y="0"/>
                    <a:pt x="1152" y="10"/>
                    <a:pt x="1118" y="33"/>
                  </a:cubicBezTo>
                  <a:lnTo>
                    <a:pt x="216" y="504"/>
                  </a:lnTo>
                  <a:cubicBezTo>
                    <a:pt x="93" y="586"/>
                    <a:pt x="1" y="761"/>
                    <a:pt x="93" y="884"/>
                  </a:cubicBezTo>
                  <a:cubicBezTo>
                    <a:pt x="134" y="1017"/>
                    <a:pt x="257" y="1058"/>
                    <a:pt x="349" y="1058"/>
                  </a:cubicBezTo>
                  <a:cubicBezTo>
                    <a:pt x="390" y="1058"/>
                    <a:pt x="431" y="1058"/>
                    <a:pt x="513" y="1017"/>
                  </a:cubicBezTo>
                  <a:lnTo>
                    <a:pt x="1375" y="545"/>
                  </a:lnTo>
                  <a:cubicBezTo>
                    <a:pt x="1498" y="504"/>
                    <a:pt x="1590" y="289"/>
                    <a:pt x="1498" y="166"/>
                  </a:cubicBezTo>
                  <a:cubicBezTo>
                    <a:pt x="1438" y="70"/>
                    <a:pt x="1331" y="0"/>
                    <a:pt x="122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7">
              <a:extLst>
                <a:ext uri="{FF2B5EF4-FFF2-40B4-BE49-F238E27FC236}">
                  <a16:creationId xmlns:a16="http://schemas.microsoft.com/office/drawing/2014/main" id="{E380444B-8B7F-2B62-7A50-C714FDACA2E7}"/>
                </a:ext>
              </a:extLst>
            </p:cNvPr>
            <p:cNvSpPr/>
            <p:nvPr/>
          </p:nvSpPr>
          <p:spPr>
            <a:xfrm>
              <a:off x="2050638" y="3163175"/>
              <a:ext cx="39750" cy="25650"/>
            </a:xfrm>
            <a:custGeom>
              <a:avLst/>
              <a:gdLst/>
              <a:ahLst/>
              <a:cxnLst/>
              <a:rect l="l" t="t" r="r" b="b"/>
              <a:pathLst>
                <a:path w="1590" h="1026" extrusionOk="0">
                  <a:moveTo>
                    <a:pt x="338" y="1"/>
                  </a:moveTo>
                  <a:cubicBezTo>
                    <a:pt x="243" y="1"/>
                    <a:pt x="148" y="55"/>
                    <a:pt x="93" y="165"/>
                  </a:cubicBezTo>
                  <a:cubicBezTo>
                    <a:pt x="1" y="298"/>
                    <a:pt x="93" y="472"/>
                    <a:pt x="216" y="554"/>
                  </a:cubicBezTo>
                  <a:lnTo>
                    <a:pt x="1118" y="985"/>
                  </a:lnTo>
                  <a:cubicBezTo>
                    <a:pt x="1159" y="1026"/>
                    <a:pt x="1200" y="1026"/>
                    <a:pt x="1241" y="1026"/>
                  </a:cubicBezTo>
                  <a:cubicBezTo>
                    <a:pt x="1334" y="1026"/>
                    <a:pt x="1457" y="985"/>
                    <a:pt x="1498" y="852"/>
                  </a:cubicBezTo>
                  <a:cubicBezTo>
                    <a:pt x="1590" y="729"/>
                    <a:pt x="1498" y="554"/>
                    <a:pt x="1375" y="472"/>
                  </a:cubicBezTo>
                  <a:lnTo>
                    <a:pt x="472" y="42"/>
                  </a:lnTo>
                  <a:cubicBezTo>
                    <a:pt x="431" y="14"/>
                    <a:pt x="385" y="1"/>
                    <a:pt x="338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7">
              <a:extLst>
                <a:ext uri="{FF2B5EF4-FFF2-40B4-BE49-F238E27FC236}">
                  <a16:creationId xmlns:a16="http://schemas.microsoft.com/office/drawing/2014/main" id="{17900E30-712F-159B-66E4-E9E0E230ACB3}"/>
                </a:ext>
              </a:extLst>
            </p:cNvPr>
            <p:cNvSpPr/>
            <p:nvPr/>
          </p:nvSpPr>
          <p:spPr>
            <a:xfrm>
              <a:off x="1843563" y="3124750"/>
              <a:ext cx="37450" cy="14875"/>
            </a:xfrm>
            <a:custGeom>
              <a:avLst/>
              <a:gdLst/>
              <a:ahLst/>
              <a:cxnLst/>
              <a:rect l="l" t="t" r="r" b="b"/>
              <a:pathLst>
                <a:path w="1498" h="595" extrusionOk="0">
                  <a:moveTo>
                    <a:pt x="339" y="0"/>
                  </a:moveTo>
                  <a:cubicBezTo>
                    <a:pt x="134" y="0"/>
                    <a:pt x="1" y="164"/>
                    <a:pt x="42" y="338"/>
                  </a:cubicBezTo>
                  <a:cubicBezTo>
                    <a:pt x="42" y="472"/>
                    <a:pt x="175" y="595"/>
                    <a:pt x="339" y="595"/>
                  </a:cubicBezTo>
                  <a:lnTo>
                    <a:pt x="1200" y="595"/>
                  </a:lnTo>
                  <a:cubicBezTo>
                    <a:pt x="1364" y="595"/>
                    <a:pt x="1497" y="420"/>
                    <a:pt x="1497" y="256"/>
                  </a:cubicBezTo>
                  <a:cubicBezTo>
                    <a:pt x="1497" y="123"/>
                    <a:pt x="1364" y="0"/>
                    <a:pt x="120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7">
              <a:extLst>
                <a:ext uri="{FF2B5EF4-FFF2-40B4-BE49-F238E27FC236}">
                  <a16:creationId xmlns:a16="http://schemas.microsoft.com/office/drawing/2014/main" id="{11556634-E435-44E5-1260-AE749F6C7A1E}"/>
                </a:ext>
              </a:extLst>
            </p:cNvPr>
            <p:cNvSpPr/>
            <p:nvPr/>
          </p:nvSpPr>
          <p:spPr>
            <a:xfrm>
              <a:off x="1854338" y="3074725"/>
              <a:ext cx="38450" cy="26450"/>
            </a:xfrm>
            <a:custGeom>
              <a:avLst/>
              <a:gdLst/>
              <a:ahLst/>
              <a:cxnLst/>
              <a:rect l="l" t="t" r="r" b="b"/>
              <a:pathLst>
                <a:path w="1538" h="1058" extrusionOk="0">
                  <a:moveTo>
                    <a:pt x="355" y="0"/>
                  </a:moveTo>
                  <a:cubicBezTo>
                    <a:pt x="249" y="0"/>
                    <a:pt x="142" y="70"/>
                    <a:pt x="82" y="166"/>
                  </a:cubicBezTo>
                  <a:cubicBezTo>
                    <a:pt x="0" y="289"/>
                    <a:pt x="41" y="504"/>
                    <a:pt x="215" y="545"/>
                  </a:cubicBezTo>
                  <a:lnTo>
                    <a:pt x="1066" y="1017"/>
                  </a:lnTo>
                  <a:cubicBezTo>
                    <a:pt x="1107" y="1058"/>
                    <a:pt x="1148" y="1058"/>
                    <a:pt x="1189" y="1058"/>
                  </a:cubicBezTo>
                  <a:cubicBezTo>
                    <a:pt x="1323" y="1058"/>
                    <a:pt x="1405" y="1017"/>
                    <a:pt x="1497" y="884"/>
                  </a:cubicBezTo>
                  <a:cubicBezTo>
                    <a:pt x="1538" y="761"/>
                    <a:pt x="1497" y="586"/>
                    <a:pt x="1364" y="504"/>
                  </a:cubicBezTo>
                  <a:lnTo>
                    <a:pt x="472" y="33"/>
                  </a:lnTo>
                  <a:cubicBezTo>
                    <a:pt x="435" y="10"/>
                    <a:pt x="395" y="0"/>
                    <a:pt x="35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7">
              <a:extLst>
                <a:ext uri="{FF2B5EF4-FFF2-40B4-BE49-F238E27FC236}">
                  <a16:creationId xmlns:a16="http://schemas.microsoft.com/office/drawing/2014/main" id="{B4E6E181-1D47-D9C1-7FA3-13722CCB691C}"/>
                </a:ext>
              </a:extLst>
            </p:cNvPr>
            <p:cNvSpPr/>
            <p:nvPr/>
          </p:nvSpPr>
          <p:spPr>
            <a:xfrm>
              <a:off x="1854338" y="3163175"/>
              <a:ext cx="38450" cy="25650"/>
            </a:xfrm>
            <a:custGeom>
              <a:avLst/>
              <a:gdLst/>
              <a:ahLst/>
              <a:cxnLst/>
              <a:rect l="l" t="t" r="r" b="b"/>
              <a:pathLst>
                <a:path w="1538" h="1026" extrusionOk="0">
                  <a:moveTo>
                    <a:pt x="1235" y="1"/>
                  </a:moveTo>
                  <a:cubicBezTo>
                    <a:pt x="1181" y="1"/>
                    <a:pt x="1124" y="14"/>
                    <a:pt x="1066" y="42"/>
                  </a:cubicBezTo>
                  <a:lnTo>
                    <a:pt x="215" y="472"/>
                  </a:lnTo>
                  <a:cubicBezTo>
                    <a:pt x="41" y="554"/>
                    <a:pt x="0" y="729"/>
                    <a:pt x="82" y="852"/>
                  </a:cubicBezTo>
                  <a:cubicBezTo>
                    <a:pt x="123" y="985"/>
                    <a:pt x="215" y="1026"/>
                    <a:pt x="338" y="1026"/>
                  </a:cubicBezTo>
                  <a:cubicBezTo>
                    <a:pt x="379" y="1026"/>
                    <a:pt x="421" y="1026"/>
                    <a:pt x="472" y="985"/>
                  </a:cubicBezTo>
                  <a:lnTo>
                    <a:pt x="1364" y="554"/>
                  </a:lnTo>
                  <a:cubicBezTo>
                    <a:pt x="1497" y="472"/>
                    <a:pt x="1538" y="298"/>
                    <a:pt x="1497" y="165"/>
                  </a:cubicBezTo>
                  <a:cubicBezTo>
                    <a:pt x="1435" y="55"/>
                    <a:pt x="1342" y="1"/>
                    <a:pt x="1235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7">
              <a:extLst>
                <a:ext uri="{FF2B5EF4-FFF2-40B4-BE49-F238E27FC236}">
                  <a16:creationId xmlns:a16="http://schemas.microsoft.com/office/drawing/2014/main" id="{26824723-E3E3-1E2C-9D61-12959D06070A}"/>
                </a:ext>
              </a:extLst>
            </p:cNvPr>
            <p:cNvSpPr/>
            <p:nvPr/>
          </p:nvSpPr>
          <p:spPr>
            <a:xfrm>
              <a:off x="1916088" y="3074500"/>
              <a:ext cx="113300" cy="174100"/>
            </a:xfrm>
            <a:custGeom>
              <a:avLst/>
              <a:gdLst/>
              <a:ahLst/>
              <a:cxnLst/>
              <a:rect l="l" t="t" r="r" b="b"/>
              <a:pathLst>
                <a:path w="4532" h="6964" extrusionOk="0">
                  <a:moveTo>
                    <a:pt x="2225" y="595"/>
                  </a:moveTo>
                  <a:cubicBezTo>
                    <a:pt x="3169" y="595"/>
                    <a:pt x="3937" y="1364"/>
                    <a:pt x="3937" y="2307"/>
                  </a:cubicBezTo>
                  <a:cubicBezTo>
                    <a:pt x="3937" y="2687"/>
                    <a:pt x="3804" y="3035"/>
                    <a:pt x="3548" y="3333"/>
                  </a:cubicBezTo>
                  <a:cubicBezTo>
                    <a:pt x="3210" y="3763"/>
                    <a:pt x="2994" y="4276"/>
                    <a:pt x="2871" y="4870"/>
                  </a:cubicBezTo>
                  <a:lnTo>
                    <a:pt x="1631" y="4870"/>
                  </a:lnTo>
                  <a:cubicBezTo>
                    <a:pt x="1498" y="4317"/>
                    <a:pt x="1282" y="3804"/>
                    <a:pt x="903" y="3333"/>
                  </a:cubicBezTo>
                  <a:cubicBezTo>
                    <a:pt x="688" y="3035"/>
                    <a:pt x="565" y="2687"/>
                    <a:pt x="565" y="2307"/>
                  </a:cubicBezTo>
                  <a:cubicBezTo>
                    <a:pt x="565" y="1364"/>
                    <a:pt x="1333" y="595"/>
                    <a:pt x="2225" y="595"/>
                  </a:cubicBezTo>
                  <a:close/>
                  <a:moveTo>
                    <a:pt x="2820" y="5424"/>
                  </a:moveTo>
                  <a:lnTo>
                    <a:pt x="2820" y="5813"/>
                  </a:lnTo>
                  <a:cubicBezTo>
                    <a:pt x="2820" y="6111"/>
                    <a:pt x="2564" y="6367"/>
                    <a:pt x="2266" y="6367"/>
                  </a:cubicBezTo>
                  <a:cubicBezTo>
                    <a:pt x="1928" y="6367"/>
                    <a:pt x="1672" y="6111"/>
                    <a:pt x="1672" y="5813"/>
                  </a:cubicBezTo>
                  <a:lnTo>
                    <a:pt x="1672" y="5424"/>
                  </a:lnTo>
                  <a:close/>
                  <a:moveTo>
                    <a:pt x="2225" y="1"/>
                  </a:moveTo>
                  <a:cubicBezTo>
                    <a:pt x="1631" y="1"/>
                    <a:pt x="1077" y="257"/>
                    <a:pt x="647" y="688"/>
                  </a:cubicBezTo>
                  <a:cubicBezTo>
                    <a:pt x="216" y="1108"/>
                    <a:pt x="1" y="1713"/>
                    <a:pt x="1" y="2307"/>
                  </a:cubicBezTo>
                  <a:cubicBezTo>
                    <a:pt x="1" y="2820"/>
                    <a:pt x="134" y="3292"/>
                    <a:pt x="472" y="3671"/>
                  </a:cubicBezTo>
                  <a:cubicBezTo>
                    <a:pt x="770" y="4101"/>
                    <a:pt x="985" y="4614"/>
                    <a:pt x="1077" y="5086"/>
                  </a:cubicBezTo>
                  <a:lnTo>
                    <a:pt x="1077" y="5168"/>
                  </a:lnTo>
                  <a:lnTo>
                    <a:pt x="1077" y="5762"/>
                  </a:lnTo>
                  <a:cubicBezTo>
                    <a:pt x="1077" y="6425"/>
                    <a:pt x="1593" y="6964"/>
                    <a:pt x="2237" y="6964"/>
                  </a:cubicBezTo>
                  <a:cubicBezTo>
                    <a:pt x="2260" y="6964"/>
                    <a:pt x="2284" y="6963"/>
                    <a:pt x="2307" y="6962"/>
                  </a:cubicBezTo>
                  <a:cubicBezTo>
                    <a:pt x="2953" y="6921"/>
                    <a:pt x="3425" y="6408"/>
                    <a:pt x="3425" y="5813"/>
                  </a:cubicBezTo>
                  <a:lnTo>
                    <a:pt x="3425" y="5168"/>
                  </a:lnTo>
                  <a:lnTo>
                    <a:pt x="3425" y="5127"/>
                  </a:lnTo>
                  <a:cubicBezTo>
                    <a:pt x="3507" y="4614"/>
                    <a:pt x="3722" y="4101"/>
                    <a:pt x="4019" y="3712"/>
                  </a:cubicBezTo>
                  <a:cubicBezTo>
                    <a:pt x="4358" y="3292"/>
                    <a:pt x="4532" y="2820"/>
                    <a:pt x="4532" y="2307"/>
                  </a:cubicBezTo>
                  <a:cubicBezTo>
                    <a:pt x="4532" y="1713"/>
                    <a:pt x="4276" y="1108"/>
                    <a:pt x="3845" y="688"/>
                  </a:cubicBezTo>
                  <a:cubicBezTo>
                    <a:pt x="3425" y="257"/>
                    <a:pt x="2871" y="1"/>
                    <a:pt x="2266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" name="Google Shape;352;p37">
            <a:extLst>
              <a:ext uri="{FF2B5EF4-FFF2-40B4-BE49-F238E27FC236}">
                <a16:creationId xmlns:a16="http://schemas.microsoft.com/office/drawing/2014/main" id="{ED5F0DAA-9061-390A-863E-DC884D3C34F0}"/>
              </a:ext>
            </a:extLst>
          </p:cNvPr>
          <p:cNvGrpSpPr/>
          <p:nvPr/>
        </p:nvGrpSpPr>
        <p:grpSpPr>
          <a:xfrm>
            <a:off x="1129588" y="2479569"/>
            <a:ext cx="293750" cy="345000"/>
            <a:chOff x="5596113" y="2520150"/>
            <a:chExt cx="293750" cy="345000"/>
          </a:xfrm>
        </p:grpSpPr>
        <p:sp>
          <p:nvSpPr>
            <p:cNvPr id="353" name="Google Shape;353;p37">
              <a:extLst>
                <a:ext uri="{FF2B5EF4-FFF2-40B4-BE49-F238E27FC236}">
                  <a16:creationId xmlns:a16="http://schemas.microsoft.com/office/drawing/2014/main" id="{77B4CCB4-DEC9-A53E-52F4-B81D5ECB70C7}"/>
                </a:ext>
              </a:extLst>
            </p:cNvPr>
            <p:cNvSpPr/>
            <p:nvPr/>
          </p:nvSpPr>
          <p:spPr>
            <a:xfrm>
              <a:off x="5768088" y="2747750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2389" y="0"/>
                  </a:moveTo>
                  <a:lnTo>
                    <a:pt x="1" y="2389"/>
                  </a:lnTo>
                  <a:lnTo>
                    <a:pt x="421" y="2819"/>
                  </a:lnTo>
                  <a:lnTo>
                    <a:pt x="2820" y="431"/>
                  </a:lnTo>
                  <a:lnTo>
                    <a:pt x="2389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7">
              <a:extLst>
                <a:ext uri="{FF2B5EF4-FFF2-40B4-BE49-F238E27FC236}">
                  <a16:creationId xmlns:a16="http://schemas.microsoft.com/office/drawing/2014/main" id="{A1DB53A7-1441-6D60-5352-E96E5486360F}"/>
                </a:ext>
              </a:extLst>
            </p:cNvPr>
            <p:cNvSpPr/>
            <p:nvPr/>
          </p:nvSpPr>
          <p:spPr>
            <a:xfrm>
              <a:off x="5596113" y="2565000"/>
              <a:ext cx="244525" cy="300150"/>
            </a:xfrm>
            <a:custGeom>
              <a:avLst/>
              <a:gdLst/>
              <a:ahLst/>
              <a:cxnLst/>
              <a:rect l="l" t="t" r="r" b="b"/>
              <a:pathLst>
                <a:path w="9781" h="12006" extrusionOk="0">
                  <a:moveTo>
                    <a:pt x="9186" y="10211"/>
                  </a:moveTo>
                  <a:lnTo>
                    <a:pt x="9186" y="10816"/>
                  </a:lnTo>
                  <a:lnTo>
                    <a:pt x="9186" y="11411"/>
                  </a:lnTo>
                  <a:lnTo>
                    <a:pt x="1241" y="11411"/>
                  </a:lnTo>
                  <a:cubicBezTo>
                    <a:pt x="893" y="11411"/>
                    <a:pt x="637" y="11154"/>
                    <a:pt x="637" y="10857"/>
                  </a:cubicBezTo>
                  <a:cubicBezTo>
                    <a:pt x="596" y="10509"/>
                    <a:pt x="893" y="10211"/>
                    <a:pt x="1190" y="10211"/>
                  </a:cubicBezTo>
                  <a:close/>
                  <a:moveTo>
                    <a:pt x="1149" y="1"/>
                  </a:moveTo>
                  <a:cubicBezTo>
                    <a:pt x="514" y="1"/>
                    <a:pt x="1" y="514"/>
                    <a:pt x="1" y="1200"/>
                  </a:cubicBezTo>
                  <a:lnTo>
                    <a:pt x="1" y="10816"/>
                  </a:lnTo>
                  <a:cubicBezTo>
                    <a:pt x="1" y="11452"/>
                    <a:pt x="555" y="12005"/>
                    <a:pt x="1190" y="12005"/>
                  </a:cubicBezTo>
                  <a:lnTo>
                    <a:pt x="9484" y="12005"/>
                  </a:lnTo>
                  <a:cubicBezTo>
                    <a:pt x="9648" y="12005"/>
                    <a:pt x="9781" y="11882"/>
                    <a:pt x="9781" y="11708"/>
                  </a:cubicBezTo>
                  <a:lnTo>
                    <a:pt x="9781" y="10816"/>
                  </a:lnTo>
                  <a:lnTo>
                    <a:pt x="9781" y="9914"/>
                  </a:lnTo>
                  <a:lnTo>
                    <a:pt x="9781" y="3804"/>
                  </a:lnTo>
                  <a:lnTo>
                    <a:pt x="9186" y="3804"/>
                  </a:lnTo>
                  <a:lnTo>
                    <a:pt x="9186" y="9658"/>
                  </a:lnTo>
                  <a:lnTo>
                    <a:pt x="1190" y="9658"/>
                  </a:lnTo>
                  <a:cubicBezTo>
                    <a:pt x="985" y="9658"/>
                    <a:pt x="770" y="9699"/>
                    <a:pt x="596" y="9791"/>
                  </a:cubicBezTo>
                  <a:lnTo>
                    <a:pt x="596" y="1200"/>
                  </a:lnTo>
                  <a:cubicBezTo>
                    <a:pt x="596" y="862"/>
                    <a:pt x="852" y="606"/>
                    <a:pt x="1149" y="606"/>
                  </a:cubicBezTo>
                  <a:lnTo>
                    <a:pt x="6275" y="606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7">
              <a:extLst>
                <a:ext uri="{FF2B5EF4-FFF2-40B4-BE49-F238E27FC236}">
                  <a16:creationId xmlns:a16="http://schemas.microsoft.com/office/drawing/2014/main" id="{68E3C50C-2459-E546-F13C-7DE0AF74852E}"/>
                </a:ext>
              </a:extLst>
            </p:cNvPr>
            <p:cNvSpPr/>
            <p:nvPr/>
          </p:nvSpPr>
          <p:spPr>
            <a:xfrm>
              <a:off x="5661213" y="2619600"/>
              <a:ext cx="100500" cy="14900"/>
            </a:xfrm>
            <a:custGeom>
              <a:avLst/>
              <a:gdLst/>
              <a:ahLst/>
              <a:cxnLst/>
              <a:rect l="l" t="t" r="r" b="b"/>
              <a:pathLst>
                <a:path w="4020" h="596" extrusionOk="0">
                  <a:moveTo>
                    <a:pt x="339" y="0"/>
                  </a:moveTo>
                  <a:cubicBezTo>
                    <a:pt x="175" y="0"/>
                    <a:pt x="1" y="175"/>
                    <a:pt x="42" y="339"/>
                  </a:cubicBezTo>
                  <a:cubicBezTo>
                    <a:pt x="42" y="513"/>
                    <a:pt x="216" y="595"/>
                    <a:pt x="339" y="595"/>
                  </a:cubicBezTo>
                  <a:lnTo>
                    <a:pt x="3712" y="595"/>
                  </a:lnTo>
                  <a:cubicBezTo>
                    <a:pt x="3886" y="595"/>
                    <a:pt x="4019" y="431"/>
                    <a:pt x="3968" y="257"/>
                  </a:cubicBezTo>
                  <a:cubicBezTo>
                    <a:pt x="3968" y="124"/>
                    <a:pt x="3845" y="0"/>
                    <a:pt x="367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7">
              <a:extLst>
                <a:ext uri="{FF2B5EF4-FFF2-40B4-BE49-F238E27FC236}">
                  <a16:creationId xmlns:a16="http://schemas.microsoft.com/office/drawing/2014/main" id="{2A14AC89-12D1-63A8-E6C0-587208E84D9F}"/>
                </a:ext>
              </a:extLst>
            </p:cNvPr>
            <p:cNvSpPr/>
            <p:nvPr/>
          </p:nvSpPr>
          <p:spPr>
            <a:xfrm>
              <a:off x="5688888" y="2663425"/>
              <a:ext cx="60000" cy="14900"/>
            </a:xfrm>
            <a:custGeom>
              <a:avLst/>
              <a:gdLst/>
              <a:ahLst/>
              <a:cxnLst/>
              <a:rect l="l" t="t" r="r" b="b"/>
              <a:pathLst>
                <a:path w="2400" h="596" extrusionOk="0">
                  <a:moveTo>
                    <a:pt x="298" y="0"/>
                  </a:moveTo>
                  <a:cubicBezTo>
                    <a:pt x="134" y="0"/>
                    <a:pt x="1" y="165"/>
                    <a:pt x="42" y="339"/>
                  </a:cubicBezTo>
                  <a:cubicBezTo>
                    <a:pt x="42" y="472"/>
                    <a:pt x="175" y="595"/>
                    <a:pt x="350" y="595"/>
                  </a:cubicBezTo>
                  <a:lnTo>
                    <a:pt x="2051" y="595"/>
                  </a:lnTo>
                  <a:cubicBezTo>
                    <a:pt x="2267" y="595"/>
                    <a:pt x="2400" y="421"/>
                    <a:pt x="2349" y="257"/>
                  </a:cubicBezTo>
                  <a:cubicBezTo>
                    <a:pt x="2349" y="82"/>
                    <a:pt x="2226" y="0"/>
                    <a:pt x="205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7">
              <a:extLst>
                <a:ext uri="{FF2B5EF4-FFF2-40B4-BE49-F238E27FC236}">
                  <a16:creationId xmlns:a16="http://schemas.microsoft.com/office/drawing/2014/main" id="{8DEFEFD1-E05F-EA67-2B21-1A7951281224}"/>
                </a:ext>
              </a:extLst>
            </p:cNvPr>
            <p:cNvSpPr/>
            <p:nvPr/>
          </p:nvSpPr>
          <p:spPr>
            <a:xfrm>
              <a:off x="5732713" y="2520150"/>
              <a:ext cx="157150" cy="158175"/>
            </a:xfrm>
            <a:custGeom>
              <a:avLst/>
              <a:gdLst/>
              <a:ahLst/>
              <a:cxnLst/>
              <a:rect l="l" t="t" r="r" b="b"/>
              <a:pathLst>
                <a:path w="6286" h="6327" extrusionOk="0">
                  <a:moveTo>
                    <a:pt x="3158" y="606"/>
                  </a:moveTo>
                  <a:cubicBezTo>
                    <a:pt x="3507" y="606"/>
                    <a:pt x="3722" y="821"/>
                    <a:pt x="3845" y="1026"/>
                  </a:cubicBezTo>
                  <a:cubicBezTo>
                    <a:pt x="3907" y="1127"/>
                    <a:pt x="3998" y="1175"/>
                    <a:pt x="4092" y="1175"/>
                  </a:cubicBezTo>
                  <a:cubicBezTo>
                    <a:pt x="4122" y="1175"/>
                    <a:pt x="4153" y="1169"/>
                    <a:pt x="4184" y="1159"/>
                  </a:cubicBezTo>
                  <a:cubicBezTo>
                    <a:pt x="4252" y="1150"/>
                    <a:pt x="4318" y="1145"/>
                    <a:pt x="4381" y="1145"/>
                  </a:cubicBezTo>
                  <a:cubicBezTo>
                    <a:pt x="4603" y="1145"/>
                    <a:pt x="4793" y="1207"/>
                    <a:pt x="4952" y="1375"/>
                  </a:cubicBezTo>
                  <a:cubicBezTo>
                    <a:pt x="5168" y="1590"/>
                    <a:pt x="5260" y="1887"/>
                    <a:pt x="5168" y="2143"/>
                  </a:cubicBezTo>
                  <a:cubicBezTo>
                    <a:pt x="5127" y="2266"/>
                    <a:pt x="5168" y="2441"/>
                    <a:pt x="5301" y="2482"/>
                  </a:cubicBezTo>
                  <a:cubicBezTo>
                    <a:pt x="5557" y="2656"/>
                    <a:pt x="5721" y="2912"/>
                    <a:pt x="5721" y="3169"/>
                  </a:cubicBezTo>
                  <a:cubicBezTo>
                    <a:pt x="5721" y="3466"/>
                    <a:pt x="5557" y="3722"/>
                    <a:pt x="5301" y="3896"/>
                  </a:cubicBezTo>
                  <a:cubicBezTo>
                    <a:pt x="5168" y="3937"/>
                    <a:pt x="5127" y="4060"/>
                    <a:pt x="5168" y="4194"/>
                  </a:cubicBezTo>
                  <a:cubicBezTo>
                    <a:pt x="5260" y="4491"/>
                    <a:pt x="5168" y="4788"/>
                    <a:pt x="4952" y="5004"/>
                  </a:cubicBezTo>
                  <a:cubicBezTo>
                    <a:pt x="4802" y="5132"/>
                    <a:pt x="4596" y="5210"/>
                    <a:pt x="4396" y="5210"/>
                  </a:cubicBezTo>
                  <a:cubicBezTo>
                    <a:pt x="4323" y="5210"/>
                    <a:pt x="4252" y="5200"/>
                    <a:pt x="4184" y="5178"/>
                  </a:cubicBezTo>
                  <a:cubicBezTo>
                    <a:pt x="4061" y="5178"/>
                    <a:pt x="3927" y="5219"/>
                    <a:pt x="3845" y="5342"/>
                  </a:cubicBezTo>
                  <a:cubicBezTo>
                    <a:pt x="3722" y="5598"/>
                    <a:pt x="3466" y="5731"/>
                    <a:pt x="3158" y="5731"/>
                  </a:cubicBezTo>
                  <a:cubicBezTo>
                    <a:pt x="2861" y="5731"/>
                    <a:pt x="2605" y="5598"/>
                    <a:pt x="2482" y="5342"/>
                  </a:cubicBezTo>
                  <a:cubicBezTo>
                    <a:pt x="2390" y="5219"/>
                    <a:pt x="2308" y="5178"/>
                    <a:pt x="2226" y="5178"/>
                  </a:cubicBezTo>
                  <a:lnTo>
                    <a:pt x="2133" y="5178"/>
                  </a:lnTo>
                  <a:cubicBezTo>
                    <a:pt x="2054" y="5200"/>
                    <a:pt x="1978" y="5210"/>
                    <a:pt x="1905" y="5210"/>
                  </a:cubicBezTo>
                  <a:cubicBezTo>
                    <a:pt x="1703" y="5210"/>
                    <a:pt x="1523" y="5132"/>
                    <a:pt x="1364" y="5004"/>
                  </a:cubicBezTo>
                  <a:cubicBezTo>
                    <a:pt x="1159" y="4788"/>
                    <a:pt x="1067" y="4491"/>
                    <a:pt x="1159" y="4194"/>
                  </a:cubicBezTo>
                  <a:cubicBezTo>
                    <a:pt x="1200" y="4060"/>
                    <a:pt x="1108" y="3937"/>
                    <a:pt x="1026" y="3896"/>
                  </a:cubicBezTo>
                  <a:cubicBezTo>
                    <a:pt x="770" y="3722"/>
                    <a:pt x="596" y="3466"/>
                    <a:pt x="596" y="3169"/>
                  </a:cubicBezTo>
                  <a:cubicBezTo>
                    <a:pt x="596" y="2912"/>
                    <a:pt x="770" y="2656"/>
                    <a:pt x="1026" y="2482"/>
                  </a:cubicBezTo>
                  <a:cubicBezTo>
                    <a:pt x="1108" y="2441"/>
                    <a:pt x="1200" y="2266"/>
                    <a:pt x="1159" y="2143"/>
                  </a:cubicBezTo>
                  <a:cubicBezTo>
                    <a:pt x="1067" y="1887"/>
                    <a:pt x="1159" y="1590"/>
                    <a:pt x="1364" y="1375"/>
                  </a:cubicBezTo>
                  <a:cubicBezTo>
                    <a:pt x="1532" y="1207"/>
                    <a:pt x="1724" y="1145"/>
                    <a:pt x="1941" y="1145"/>
                  </a:cubicBezTo>
                  <a:cubicBezTo>
                    <a:pt x="2003" y="1145"/>
                    <a:pt x="2067" y="1150"/>
                    <a:pt x="2133" y="1159"/>
                  </a:cubicBezTo>
                  <a:cubicBezTo>
                    <a:pt x="2166" y="1169"/>
                    <a:pt x="2198" y="1175"/>
                    <a:pt x="2230" y="1175"/>
                  </a:cubicBezTo>
                  <a:cubicBezTo>
                    <a:pt x="2325" y="1175"/>
                    <a:pt x="2412" y="1127"/>
                    <a:pt x="2482" y="1026"/>
                  </a:cubicBezTo>
                  <a:cubicBezTo>
                    <a:pt x="2605" y="770"/>
                    <a:pt x="2902" y="606"/>
                    <a:pt x="3158" y="606"/>
                  </a:cubicBezTo>
                  <a:close/>
                  <a:moveTo>
                    <a:pt x="3210" y="1"/>
                  </a:moveTo>
                  <a:cubicBezTo>
                    <a:pt x="2779" y="1"/>
                    <a:pt x="2349" y="216"/>
                    <a:pt x="2051" y="565"/>
                  </a:cubicBezTo>
                  <a:cubicBezTo>
                    <a:pt x="1998" y="558"/>
                    <a:pt x="1944" y="554"/>
                    <a:pt x="1889" y="554"/>
                  </a:cubicBezTo>
                  <a:cubicBezTo>
                    <a:pt x="1554" y="554"/>
                    <a:pt x="1200" y="688"/>
                    <a:pt x="944" y="944"/>
                  </a:cubicBezTo>
                  <a:cubicBezTo>
                    <a:pt x="647" y="1282"/>
                    <a:pt x="473" y="1672"/>
                    <a:pt x="555" y="2102"/>
                  </a:cubicBezTo>
                  <a:cubicBezTo>
                    <a:pt x="216" y="2359"/>
                    <a:pt x="1" y="2738"/>
                    <a:pt x="1" y="3169"/>
                  </a:cubicBezTo>
                  <a:cubicBezTo>
                    <a:pt x="1" y="3589"/>
                    <a:pt x="216" y="4019"/>
                    <a:pt x="555" y="4276"/>
                  </a:cubicBezTo>
                  <a:cubicBezTo>
                    <a:pt x="473" y="4706"/>
                    <a:pt x="647" y="5086"/>
                    <a:pt x="944" y="5383"/>
                  </a:cubicBezTo>
                  <a:cubicBezTo>
                    <a:pt x="1211" y="5659"/>
                    <a:pt x="1586" y="5820"/>
                    <a:pt x="1964" y="5820"/>
                  </a:cubicBezTo>
                  <a:cubicBezTo>
                    <a:pt x="2007" y="5820"/>
                    <a:pt x="2050" y="5818"/>
                    <a:pt x="2092" y="5813"/>
                  </a:cubicBezTo>
                  <a:cubicBezTo>
                    <a:pt x="2349" y="6111"/>
                    <a:pt x="2738" y="6326"/>
                    <a:pt x="3158" y="6326"/>
                  </a:cubicBezTo>
                  <a:cubicBezTo>
                    <a:pt x="3589" y="6326"/>
                    <a:pt x="3979" y="6111"/>
                    <a:pt x="4235" y="5813"/>
                  </a:cubicBezTo>
                  <a:cubicBezTo>
                    <a:pt x="4278" y="5818"/>
                    <a:pt x="4320" y="5820"/>
                    <a:pt x="4363" y="5820"/>
                  </a:cubicBezTo>
                  <a:cubicBezTo>
                    <a:pt x="4741" y="5820"/>
                    <a:pt x="5116" y="5659"/>
                    <a:pt x="5383" y="5383"/>
                  </a:cubicBezTo>
                  <a:cubicBezTo>
                    <a:pt x="5680" y="5086"/>
                    <a:pt x="5814" y="4706"/>
                    <a:pt x="5773" y="4276"/>
                  </a:cubicBezTo>
                  <a:cubicBezTo>
                    <a:pt x="6111" y="4019"/>
                    <a:pt x="6285" y="3589"/>
                    <a:pt x="6285" y="3169"/>
                  </a:cubicBezTo>
                  <a:cubicBezTo>
                    <a:pt x="6285" y="2738"/>
                    <a:pt x="6111" y="2359"/>
                    <a:pt x="5773" y="2102"/>
                  </a:cubicBezTo>
                  <a:cubicBezTo>
                    <a:pt x="5814" y="1672"/>
                    <a:pt x="5680" y="1282"/>
                    <a:pt x="5383" y="944"/>
                  </a:cubicBezTo>
                  <a:cubicBezTo>
                    <a:pt x="5127" y="688"/>
                    <a:pt x="4773" y="554"/>
                    <a:pt x="4412" y="554"/>
                  </a:cubicBezTo>
                  <a:cubicBezTo>
                    <a:pt x="4353" y="554"/>
                    <a:pt x="4294" y="558"/>
                    <a:pt x="4235" y="565"/>
                  </a:cubicBezTo>
                  <a:cubicBezTo>
                    <a:pt x="3979" y="216"/>
                    <a:pt x="3589" y="1"/>
                    <a:pt x="3210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7">
              <a:extLst>
                <a:ext uri="{FF2B5EF4-FFF2-40B4-BE49-F238E27FC236}">
                  <a16:creationId xmlns:a16="http://schemas.microsoft.com/office/drawing/2014/main" id="{F0E27617-C8A9-EFAB-4A39-8059D9CF463D}"/>
                </a:ext>
              </a:extLst>
            </p:cNvPr>
            <p:cNvSpPr/>
            <p:nvPr/>
          </p:nvSpPr>
          <p:spPr>
            <a:xfrm>
              <a:off x="5787313" y="2575525"/>
              <a:ext cx="48975" cy="48450"/>
            </a:xfrm>
            <a:custGeom>
              <a:avLst/>
              <a:gdLst/>
              <a:ahLst/>
              <a:cxnLst/>
              <a:rect l="l" t="t" r="r" b="b"/>
              <a:pathLst>
                <a:path w="1959" h="1938" extrusionOk="0">
                  <a:moveTo>
                    <a:pt x="1620" y="0"/>
                  </a:moveTo>
                  <a:cubicBezTo>
                    <a:pt x="1546" y="0"/>
                    <a:pt x="1472" y="31"/>
                    <a:pt x="1405" y="93"/>
                  </a:cubicBezTo>
                  <a:lnTo>
                    <a:pt x="124" y="1425"/>
                  </a:lnTo>
                  <a:cubicBezTo>
                    <a:pt x="1" y="1548"/>
                    <a:pt x="1" y="1722"/>
                    <a:pt x="124" y="1845"/>
                  </a:cubicBezTo>
                  <a:cubicBezTo>
                    <a:pt x="165" y="1887"/>
                    <a:pt x="257" y="1938"/>
                    <a:pt x="339" y="1938"/>
                  </a:cubicBezTo>
                  <a:cubicBezTo>
                    <a:pt x="380" y="1938"/>
                    <a:pt x="462" y="1887"/>
                    <a:pt x="513" y="1845"/>
                  </a:cubicBezTo>
                  <a:lnTo>
                    <a:pt x="1836" y="523"/>
                  </a:lnTo>
                  <a:cubicBezTo>
                    <a:pt x="1959" y="400"/>
                    <a:pt x="1959" y="226"/>
                    <a:pt x="1836" y="93"/>
                  </a:cubicBezTo>
                  <a:cubicBezTo>
                    <a:pt x="1769" y="31"/>
                    <a:pt x="1695" y="0"/>
                    <a:pt x="162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7">
              <a:extLst>
                <a:ext uri="{FF2B5EF4-FFF2-40B4-BE49-F238E27FC236}">
                  <a16:creationId xmlns:a16="http://schemas.microsoft.com/office/drawing/2014/main" id="{5D970E2C-F559-E458-7137-1245D19CEDD5}"/>
                </a:ext>
              </a:extLst>
            </p:cNvPr>
            <p:cNvSpPr/>
            <p:nvPr/>
          </p:nvSpPr>
          <p:spPr>
            <a:xfrm>
              <a:off x="5780913" y="2570400"/>
              <a:ext cx="17950" cy="15150"/>
            </a:xfrm>
            <a:custGeom>
              <a:avLst/>
              <a:gdLst/>
              <a:ahLst/>
              <a:cxnLst/>
              <a:rect l="l" t="t" r="r" b="b"/>
              <a:pathLst>
                <a:path w="718" h="606" extrusionOk="0">
                  <a:moveTo>
                    <a:pt x="339" y="0"/>
                  </a:moveTo>
                  <a:cubicBezTo>
                    <a:pt x="257" y="0"/>
                    <a:pt x="164" y="41"/>
                    <a:pt x="123" y="133"/>
                  </a:cubicBezTo>
                  <a:cubicBezTo>
                    <a:pt x="0" y="390"/>
                    <a:pt x="123" y="605"/>
                    <a:pt x="339" y="605"/>
                  </a:cubicBezTo>
                  <a:cubicBezTo>
                    <a:pt x="554" y="605"/>
                    <a:pt x="718" y="390"/>
                    <a:pt x="636" y="174"/>
                  </a:cubicBezTo>
                  <a:cubicBezTo>
                    <a:pt x="595" y="92"/>
                    <a:pt x="462" y="0"/>
                    <a:pt x="38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7">
              <a:extLst>
                <a:ext uri="{FF2B5EF4-FFF2-40B4-BE49-F238E27FC236}">
                  <a16:creationId xmlns:a16="http://schemas.microsoft.com/office/drawing/2014/main" id="{0A21F239-20A2-002E-C853-F87A9978E115}"/>
                </a:ext>
              </a:extLst>
            </p:cNvPr>
            <p:cNvSpPr/>
            <p:nvPr/>
          </p:nvSpPr>
          <p:spPr>
            <a:xfrm>
              <a:off x="5824488" y="2614225"/>
              <a:ext cx="18200" cy="14875"/>
            </a:xfrm>
            <a:custGeom>
              <a:avLst/>
              <a:gdLst/>
              <a:ahLst/>
              <a:cxnLst/>
              <a:rect l="l" t="t" r="r" b="b"/>
              <a:pathLst>
                <a:path w="728" h="595" extrusionOk="0">
                  <a:moveTo>
                    <a:pt x="349" y="0"/>
                  </a:moveTo>
                  <a:cubicBezTo>
                    <a:pt x="256" y="0"/>
                    <a:pt x="174" y="41"/>
                    <a:pt x="92" y="133"/>
                  </a:cubicBezTo>
                  <a:cubicBezTo>
                    <a:pt x="0" y="390"/>
                    <a:pt x="133" y="595"/>
                    <a:pt x="349" y="595"/>
                  </a:cubicBezTo>
                  <a:cubicBezTo>
                    <a:pt x="564" y="595"/>
                    <a:pt x="728" y="390"/>
                    <a:pt x="646" y="174"/>
                  </a:cubicBezTo>
                  <a:cubicBezTo>
                    <a:pt x="605" y="41"/>
                    <a:pt x="472" y="0"/>
                    <a:pt x="39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" name="Google Shape;361;p37">
            <a:extLst>
              <a:ext uri="{FF2B5EF4-FFF2-40B4-BE49-F238E27FC236}">
                <a16:creationId xmlns:a16="http://schemas.microsoft.com/office/drawing/2014/main" id="{891A5A13-FD39-7908-C72D-DA48FEF21E42}"/>
              </a:ext>
            </a:extLst>
          </p:cNvPr>
          <p:cNvGrpSpPr/>
          <p:nvPr/>
        </p:nvGrpSpPr>
        <p:grpSpPr>
          <a:xfrm>
            <a:off x="1104613" y="1334613"/>
            <a:ext cx="343700" cy="343725"/>
            <a:chOff x="5493613" y="1976825"/>
            <a:chExt cx="343700" cy="343725"/>
          </a:xfrm>
        </p:grpSpPr>
        <p:sp>
          <p:nvSpPr>
            <p:cNvPr id="362" name="Google Shape;362;p37">
              <a:extLst>
                <a:ext uri="{FF2B5EF4-FFF2-40B4-BE49-F238E27FC236}">
                  <a16:creationId xmlns:a16="http://schemas.microsoft.com/office/drawing/2014/main" id="{C7D4510F-DF52-66B2-0A8B-1BEE5338F532}"/>
                </a:ext>
              </a:extLst>
            </p:cNvPr>
            <p:cNvSpPr/>
            <p:nvPr/>
          </p:nvSpPr>
          <p:spPr>
            <a:xfrm>
              <a:off x="5493613" y="1976825"/>
              <a:ext cx="343700" cy="255050"/>
            </a:xfrm>
            <a:custGeom>
              <a:avLst/>
              <a:gdLst/>
              <a:ahLst/>
              <a:cxnLst/>
              <a:rect l="l" t="t" r="r" b="b"/>
              <a:pathLst>
                <a:path w="13748" h="10202" extrusionOk="0">
                  <a:moveTo>
                    <a:pt x="298" y="1"/>
                  </a:moveTo>
                  <a:cubicBezTo>
                    <a:pt x="123" y="1"/>
                    <a:pt x="0" y="124"/>
                    <a:pt x="0" y="257"/>
                  </a:cubicBezTo>
                  <a:lnTo>
                    <a:pt x="0" y="8202"/>
                  </a:lnTo>
                  <a:lnTo>
                    <a:pt x="0" y="9945"/>
                  </a:lnTo>
                  <a:cubicBezTo>
                    <a:pt x="0" y="10078"/>
                    <a:pt x="123" y="10201"/>
                    <a:pt x="298" y="10201"/>
                  </a:cubicBezTo>
                  <a:lnTo>
                    <a:pt x="4265" y="10201"/>
                  </a:lnTo>
                  <a:lnTo>
                    <a:pt x="4265" y="9647"/>
                  </a:lnTo>
                  <a:lnTo>
                    <a:pt x="595" y="9647"/>
                  </a:lnTo>
                  <a:lnTo>
                    <a:pt x="595" y="8499"/>
                  </a:lnTo>
                  <a:lnTo>
                    <a:pt x="4614" y="8499"/>
                  </a:lnTo>
                  <a:lnTo>
                    <a:pt x="4614" y="7894"/>
                  </a:lnTo>
                  <a:lnTo>
                    <a:pt x="595" y="7894"/>
                  </a:lnTo>
                  <a:lnTo>
                    <a:pt x="595" y="554"/>
                  </a:lnTo>
                  <a:lnTo>
                    <a:pt x="5126" y="554"/>
                  </a:lnTo>
                  <a:cubicBezTo>
                    <a:pt x="5680" y="554"/>
                    <a:pt x="6233" y="811"/>
                    <a:pt x="6572" y="1231"/>
                  </a:cubicBezTo>
                  <a:lnTo>
                    <a:pt x="6572" y="6869"/>
                  </a:lnTo>
                  <a:lnTo>
                    <a:pt x="7176" y="6869"/>
                  </a:lnTo>
                  <a:lnTo>
                    <a:pt x="7176" y="1231"/>
                  </a:lnTo>
                  <a:cubicBezTo>
                    <a:pt x="7515" y="811"/>
                    <a:pt x="8068" y="554"/>
                    <a:pt x="8622" y="554"/>
                  </a:cubicBezTo>
                  <a:lnTo>
                    <a:pt x="13153" y="554"/>
                  </a:lnTo>
                  <a:lnTo>
                    <a:pt x="13153" y="7894"/>
                  </a:lnTo>
                  <a:lnTo>
                    <a:pt x="9134" y="7894"/>
                  </a:lnTo>
                  <a:lnTo>
                    <a:pt x="9134" y="8499"/>
                  </a:lnTo>
                  <a:lnTo>
                    <a:pt x="13153" y="8499"/>
                  </a:lnTo>
                  <a:lnTo>
                    <a:pt x="13153" y="9647"/>
                  </a:lnTo>
                  <a:lnTo>
                    <a:pt x="9442" y="9647"/>
                  </a:lnTo>
                  <a:lnTo>
                    <a:pt x="9442" y="10201"/>
                  </a:lnTo>
                  <a:lnTo>
                    <a:pt x="13450" y="10201"/>
                  </a:lnTo>
                  <a:cubicBezTo>
                    <a:pt x="13625" y="10201"/>
                    <a:pt x="13748" y="10078"/>
                    <a:pt x="13748" y="9945"/>
                  </a:cubicBezTo>
                  <a:lnTo>
                    <a:pt x="13748" y="8202"/>
                  </a:lnTo>
                  <a:lnTo>
                    <a:pt x="13748" y="257"/>
                  </a:lnTo>
                  <a:cubicBezTo>
                    <a:pt x="13748" y="124"/>
                    <a:pt x="13625" y="1"/>
                    <a:pt x="13450" y="1"/>
                  </a:cubicBezTo>
                  <a:lnTo>
                    <a:pt x="8622" y="1"/>
                  </a:lnTo>
                  <a:cubicBezTo>
                    <a:pt x="7986" y="1"/>
                    <a:pt x="7340" y="257"/>
                    <a:pt x="6879" y="677"/>
                  </a:cubicBezTo>
                  <a:cubicBezTo>
                    <a:pt x="6408" y="257"/>
                    <a:pt x="5762" y="1"/>
                    <a:pt x="512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7">
              <a:extLst>
                <a:ext uri="{FF2B5EF4-FFF2-40B4-BE49-F238E27FC236}">
                  <a16:creationId xmlns:a16="http://schemas.microsoft.com/office/drawing/2014/main" id="{1FB23960-D668-FA3E-4C51-CF71757CA072}"/>
                </a:ext>
              </a:extLst>
            </p:cNvPr>
            <p:cNvSpPr/>
            <p:nvPr/>
          </p:nvSpPr>
          <p:spPr>
            <a:xfrm>
              <a:off x="5701713" y="2026800"/>
              <a:ext cx="92025" cy="15150"/>
            </a:xfrm>
            <a:custGeom>
              <a:avLst/>
              <a:gdLst/>
              <a:ahLst/>
              <a:cxnLst/>
              <a:rect l="l" t="t" r="r" b="b"/>
              <a:pathLst>
                <a:path w="3681" h="606" extrusionOk="0">
                  <a:moveTo>
                    <a:pt x="298" y="1"/>
                  </a:moveTo>
                  <a:cubicBezTo>
                    <a:pt x="134" y="1"/>
                    <a:pt x="1" y="175"/>
                    <a:pt x="1" y="349"/>
                  </a:cubicBezTo>
                  <a:cubicBezTo>
                    <a:pt x="42" y="513"/>
                    <a:pt x="175" y="606"/>
                    <a:pt x="298" y="606"/>
                  </a:cubicBezTo>
                  <a:lnTo>
                    <a:pt x="3373" y="606"/>
                  </a:lnTo>
                  <a:cubicBezTo>
                    <a:pt x="3548" y="606"/>
                    <a:pt x="3681" y="472"/>
                    <a:pt x="3681" y="257"/>
                  </a:cubicBezTo>
                  <a:cubicBezTo>
                    <a:pt x="3630" y="134"/>
                    <a:pt x="3507" y="1"/>
                    <a:pt x="3373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7">
              <a:extLst>
                <a:ext uri="{FF2B5EF4-FFF2-40B4-BE49-F238E27FC236}">
                  <a16:creationId xmlns:a16="http://schemas.microsoft.com/office/drawing/2014/main" id="{2C55DE0A-5F36-36FA-DD71-69D0576D1931}"/>
                </a:ext>
              </a:extLst>
            </p:cNvPr>
            <p:cNvSpPr/>
            <p:nvPr/>
          </p:nvSpPr>
          <p:spPr>
            <a:xfrm>
              <a:off x="5537438" y="2026800"/>
              <a:ext cx="92800" cy="15150"/>
            </a:xfrm>
            <a:custGeom>
              <a:avLst/>
              <a:gdLst/>
              <a:ahLst/>
              <a:cxnLst/>
              <a:rect l="l" t="t" r="r" b="b"/>
              <a:pathLst>
                <a:path w="3712" h="606" extrusionOk="0">
                  <a:moveTo>
                    <a:pt x="298" y="1"/>
                  </a:moveTo>
                  <a:cubicBezTo>
                    <a:pt x="123" y="1"/>
                    <a:pt x="0" y="175"/>
                    <a:pt x="41" y="349"/>
                  </a:cubicBezTo>
                  <a:cubicBezTo>
                    <a:pt x="41" y="513"/>
                    <a:pt x="164" y="606"/>
                    <a:pt x="339" y="606"/>
                  </a:cubicBezTo>
                  <a:lnTo>
                    <a:pt x="3373" y="606"/>
                  </a:lnTo>
                  <a:cubicBezTo>
                    <a:pt x="3537" y="606"/>
                    <a:pt x="3711" y="472"/>
                    <a:pt x="3670" y="257"/>
                  </a:cubicBezTo>
                  <a:cubicBezTo>
                    <a:pt x="3629" y="134"/>
                    <a:pt x="3496" y="1"/>
                    <a:pt x="337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7">
              <a:extLst>
                <a:ext uri="{FF2B5EF4-FFF2-40B4-BE49-F238E27FC236}">
                  <a16:creationId xmlns:a16="http://schemas.microsoft.com/office/drawing/2014/main" id="{58400E6B-0EE2-9FFD-AB8E-3D477CB8D172}"/>
                </a:ext>
              </a:extLst>
            </p:cNvPr>
            <p:cNvSpPr/>
            <p:nvPr/>
          </p:nvSpPr>
          <p:spPr>
            <a:xfrm>
              <a:off x="5537438" y="2076025"/>
              <a:ext cx="92800" cy="14875"/>
            </a:xfrm>
            <a:custGeom>
              <a:avLst/>
              <a:gdLst/>
              <a:ahLst/>
              <a:cxnLst/>
              <a:rect l="l" t="t" r="r" b="b"/>
              <a:pathLst>
                <a:path w="3712" h="595" extrusionOk="0">
                  <a:moveTo>
                    <a:pt x="298" y="0"/>
                  </a:moveTo>
                  <a:cubicBezTo>
                    <a:pt x="123" y="0"/>
                    <a:pt x="0" y="174"/>
                    <a:pt x="41" y="338"/>
                  </a:cubicBezTo>
                  <a:cubicBezTo>
                    <a:pt x="41" y="513"/>
                    <a:pt x="164" y="595"/>
                    <a:pt x="339" y="595"/>
                  </a:cubicBezTo>
                  <a:lnTo>
                    <a:pt x="3373" y="595"/>
                  </a:lnTo>
                  <a:cubicBezTo>
                    <a:pt x="3537" y="595"/>
                    <a:pt x="3711" y="431"/>
                    <a:pt x="3670" y="256"/>
                  </a:cubicBezTo>
                  <a:cubicBezTo>
                    <a:pt x="3629" y="133"/>
                    <a:pt x="3496" y="0"/>
                    <a:pt x="3373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7">
              <a:extLst>
                <a:ext uri="{FF2B5EF4-FFF2-40B4-BE49-F238E27FC236}">
                  <a16:creationId xmlns:a16="http://schemas.microsoft.com/office/drawing/2014/main" id="{CB5B9095-59AF-0088-BEE5-3A8F5DB6CC87}"/>
                </a:ext>
              </a:extLst>
            </p:cNvPr>
            <p:cNvSpPr/>
            <p:nvPr/>
          </p:nvSpPr>
          <p:spPr>
            <a:xfrm>
              <a:off x="5537438" y="2125225"/>
              <a:ext cx="48975" cy="14900"/>
            </a:xfrm>
            <a:custGeom>
              <a:avLst/>
              <a:gdLst/>
              <a:ahLst/>
              <a:cxnLst/>
              <a:rect l="l" t="t" r="r" b="b"/>
              <a:pathLst>
                <a:path w="1959" h="596" extrusionOk="0">
                  <a:moveTo>
                    <a:pt x="298" y="0"/>
                  </a:moveTo>
                  <a:cubicBezTo>
                    <a:pt x="123" y="0"/>
                    <a:pt x="0" y="123"/>
                    <a:pt x="41" y="339"/>
                  </a:cubicBezTo>
                  <a:cubicBezTo>
                    <a:pt x="41" y="472"/>
                    <a:pt x="164" y="595"/>
                    <a:pt x="339" y="595"/>
                  </a:cubicBezTo>
                  <a:lnTo>
                    <a:pt x="1620" y="595"/>
                  </a:lnTo>
                  <a:cubicBezTo>
                    <a:pt x="1794" y="595"/>
                    <a:pt x="1958" y="421"/>
                    <a:pt x="1917" y="216"/>
                  </a:cubicBezTo>
                  <a:cubicBezTo>
                    <a:pt x="1876" y="82"/>
                    <a:pt x="1743" y="0"/>
                    <a:pt x="162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7">
              <a:extLst>
                <a:ext uri="{FF2B5EF4-FFF2-40B4-BE49-F238E27FC236}">
                  <a16:creationId xmlns:a16="http://schemas.microsoft.com/office/drawing/2014/main" id="{CE8582AA-72BA-293C-F5E5-5CDF2BF225CC}"/>
                </a:ext>
              </a:extLst>
            </p:cNvPr>
            <p:cNvSpPr/>
            <p:nvPr/>
          </p:nvSpPr>
          <p:spPr>
            <a:xfrm>
              <a:off x="5701713" y="2076025"/>
              <a:ext cx="92025" cy="14875"/>
            </a:xfrm>
            <a:custGeom>
              <a:avLst/>
              <a:gdLst/>
              <a:ahLst/>
              <a:cxnLst/>
              <a:rect l="l" t="t" r="r" b="b"/>
              <a:pathLst>
                <a:path w="3681" h="595" extrusionOk="0">
                  <a:moveTo>
                    <a:pt x="298" y="0"/>
                  </a:moveTo>
                  <a:cubicBezTo>
                    <a:pt x="134" y="0"/>
                    <a:pt x="1" y="174"/>
                    <a:pt x="1" y="338"/>
                  </a:cubicBezTo>
                  <a:cubicBezTo>
                    <a:pt x="42" y="513"/>
                    <a:pt x="175" y="595"/>
                    <a:pt x="298" y="595"/>
                  </a:cubicBezTo>
                  <a:lnTo>
                    <a:pt x="3373" y="595"/>
                  </a:lnTo>
                  <a:cubicBezTo>
                    <a:pt x="3548" y="595"/>
                    <a:pt x="3681" y="431"/>
                    <a:pt x="3681" y="256"/>
                  </a:cubicBezTo>
                  <a:cubicBezTo>
                    <a:pt x="3630" y="133"/>
                    <a:pt x="3507" y="0"/>
                    <a:pt x="337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7">
              <a:extLst>
                <a:ext uri="{FF2B5EF4-FFF2-40B4-BE49-F238E27FC236}">
                  <a16:creationId xmlns:a16="http://schemas.microsoft.com/office/drawing/2014/main" id="{34D3502B-1B4A-4AA6-CF16-BA693FC43358}"/>
                </a:ext>
              </a:extLst>
            </p:cNvPr>
            <p:cNvSpPr/>
            <p:nvPr/>
          </p:nvSpPr>
          <p:spPr>
            <a:xfrm>
              <a:off x="5745538" y="2125225"/>
              <a:ext cx="48200" cy="14900"/>
            </a:xfrm>
            <a:custGeom>
              <a:avLst/>
              <a:gdLst/>
              <a:ahLst/>
              <a:cxnLst/>
              <a:rect l="l" t="t" r="r" b="b"/>
              <a:pathLst>
                <a:path w="1928" h="596" extrusionOk="0">
                  <a:moveTo>
                    <a:pt x="298" y="0"/>
                  </a:moveTo>
                  <a:cubicBezTo>
                    <a:pt x="134" y="0"/>
                    <a:pt x="1" y="123"/>
                    <a:pt x="1" y="339"/>
                  </a:cubicBezTo>
                  <a:cubicBezTo>
                    <a:pt x="42" y="472"/>
                    <a:pt x="175" y="595"/>
                    <a:pt x="298" y="595"/>
                  </a:cubicBezTo>
                  <a:lnTo>
                    <a:pt x="1620" y="595"/>
                  </a:lnTo>
                  <a:cubicBezTo>
                    <a:pt x="1795" y="595"/>
                    <a:pt x="1928" y="421"/>
                    <a:pt x="1928" y="216"/>
                  </a:cubicBezTo>
                  <a:cubicBezTo>
                    <a:pt x="1877" y="82"/>
                    <a:pt x="1754" y="0"/>
                    <a:pt x="1620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7">
              <a:extLst>
                <a:ext uri="{FF2B5EF4-FFF2-40B4-BE49-F238E27FC236}">
                  <a16:creationId xmlns:a16="http://schemas.microsoft.com/office/drawing/2014/main" id="{8295F34A-0839-04CC-D269-6CB9AAB2C3AE}"/>
                </a:ext>
              </a:extLst>
            </p:cNvPr>
            <p:cNvSpPr/>
            <p:nvPr/>
          </p:nvSpPr>
          <p:spPr>
            <a:xfrm>
              <a:off x="5592788" y="2141125"/>
              <a:ext cx="180450" cy="179425"/>
            </a:xfrm>
            <a:custGeom>
              <a:avLst/>
              <a:gdLst/>
              <a:ahLst/>
              <a:cxnLst/>
              <a:rect l="l" t="t" r="r" b="b"/>
              <a:pathLst>
                <a:path w="7218" h="7177" extrusionOk="0">
                  <a:moveTo>
                    <a:pt x="2912" y="605"/>
                  </a:moveTo>
                  <a:cubicBezTo>
                    <a:pt x="4194" y="605"/>
                    <a:pt x="5260" y="1630"/>
                    <a:pt x="5260" y="2952"/>
                  </a:cubicBezTo>
                  <a:cubicBezTo>
                    <a:pt x="5260" y="4234"/>
                    <a:pt x="4194" y="5259"/>
                    <a:pt x="2912" y="5259"/>
                  </a:cubicBezTo>
                  <a:cubicBezTo>
                    <a:pt x="1631" y="5259"/>
                    <a:pt x="606" y="4234"/>
                    <a:pt x="606" y="2952"/>
                  </a:cubicBezTo>
                  <a:cubicBezTo>
                    <a:pt x="606" y="1630"/>
                    <a:pt x="1631" y="605"/>
                    <a:pt x="2912" y="605"/>
                  </a:cubicBezTo>
                  <a:close/>
                  <a:moveTo>
                    <a:pt x="2912" y="0"/>
                  </a:moveTo>
                  <a:cubicBezTo>
                    <a:pt x="1282" y="0"/>
                    <a:pt x="1" y="1322"/>
                    <a:pt x="1" y="2952"/>
                  </a:cubicBezTo>
                  <a:cubicBezTo>
                    <a:pt x="1" y="4531"/>
                    <a:pt x="1282" y="5854"/>
                    <a:pt x="2912" y="5854"/>
                  </a:cubicBezTo>
                  <a:cubicBezTo>
                    <a:pt x="3589" y="5854"/>
                    <a:pt x="4276" y="5597"/>
                    <a:pt x="4747" y="5167"/>
                  </a:cubicBezTo>
                  <a:lnTo>
                    <a:pt x="6664" y="7094"/>
                  </a:lnTo>
                  <a:cubicBezTo>
                    <a:pt x="6705" y="7176"/>
                    <a:pt x="6797" y="7176"/>
                    <a:pt x="6879" y="7176"/>
                  </a:cubicBezTo>
                  <a:cubicBezTo>
                    <a:pt x="6961" y="7176"/>
                    <a:pt x="7013" y="7176"/>
                    <a:pt x="7095" y="7094"/>
                  </a:cubicBezTo>
                  <a:cubicBezTo>
                    <a:pt x="7218" y="7012"/>
                    <a:pt x="7218" y="6797"/>
                    <a:pt x="7095" y="6663"/>
                  </a:cubicBezTo>
                  <a:lnTo>
                    <a:pt x="5167" y="4787"/>
                  </a:lnTo>
                  <a:cubicBezTo>
                    <a:pt x="5598" y="4275"/>
                    <a:pt x="5813" y="3629"/>
                    <a:pt x="5813" y="2952"/>
                  </a:cubicBezTo>
                  <a:cubicBezTo>
                    <a:pt x="5813" y="1322"/>
                    <a:pt x="4532" y="0"/>
                    <a:pt x="2912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75007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>
          <a:extLst>
            <a:ext uri="{FF2B5EF4-FFF2-40B4-BE49-F238E27FC236}">
              <a16:creationId xmlns:a16="http://schemas.microsoft.com/office/drawing/2014/main" id="{0C9DB048-3BCE-2DF4-2C9A-2AD471D91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793B261-2EEC-BCB1-CA98-652E73F8F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006" y="371597"/>
            <a:ext cx="5913900" cy="531900"/>
          </a:xfrm>
        </p:spPr>
        <p:txBody>
          <a:bodyPr/>
          <a:lstStyle/>
          <a:p>
            <a:pPr algn="ctr"/>
            <a:r>
              <a:rPr lang="en-IN" dirty="0"/>
              <a:t>HOW DATA LOOKS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09BB56-747D-B023-722D-7DA4E80E0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343" y="903497"/>
            <a:ext cx="5247314" cy="2650059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1BBF3452-7DF0-C4ED-AD59-B90676D87BF4}"/>
              </a:ext>
            </a:extLst>
          </p:cNvPr>
          <p:cNvSpPr txBox="1">
            <a:spLocks/>
          </p:cNvSpPr>
          <p:nvPr/>
        </p:nvSpPr>
        <p:spPr>
          <a:xfrm>
            <a:off x="523143" y="3783019"/>
            <a:ext cx="59139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algn="ctr"/>
            <a:r>
              <a:rPr lang="en-IN" sz="1800" dirty="0"/>
              <a:t>Train – Test Split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DEB3EE-FDEC-5436-EAF4-104E038AA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719" y="3650667"/>
            <a:ext cx="2155948" cy="79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18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>
          <a:extLst>
            <a:ext uri="{FF2B5EF4-FFF2-40B4-BE49-F238E27FC236}">
              <a16:creationId xmlns:a16="http://schemas.microsoft.com/office/drawing/2014/main" id="{5E7C9899-6AC6-37F9-750E-93B6F82E2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CD8DB5-3F40-229E-7B48-37AA6A938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006" y="371597"/>
            <a:ext cx="5913900" cy="531900"/>
          </a:xfrm>
        </p:spPr>
        <p:txBody>
          <a:bodyPr/>
          <a:lstStyle/>
          <a:p>
            <a:pPr algn="ctr"/>
            <a:r>
              <a:rPr lang="en-IN" dirty="0"/>
              <a:t>CLASSES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8CDBAE-791C-0789-F433-F73476B60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613" y="903497"/>
            <a:ext cx="5296774" cy="351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06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>
          <a:extLst>
            <a:ext uri="{FF2B5EF4-FFF2-40B4-BE49-F238E27FC236}">
              <a16:creationId xmlns:a16="http://schemas.microsoft.com/office/drawing/2014/main" id="{AA211833-6A8F-6DA9-1AC4-633278A1E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204CBA-6E0E-B91E-0B49-2C88CE235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0318" y="1818698"/>
            <a:ext cx="5913900" cy="531900"/>
          </a:xfrm>
        </p:spPr>
        <p:txBody>
          <a:bodyPr/>
          <a:lstStyle/>
          <a:p>
            <a:pPr algn="ctr"/>
            <a:r>
              <a:rPr lang="en-IN" dirty="0"/>
              <a:t>DATA </a:t>
            </a:r>
            <a:br>
              <a:rPr lang="en-IN" dirty="0"/>
            </a:br>
            <a:r>
              <a:rPr lang="en-IN" dirty="0"/>
              <a:t>AUGUMENTATION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17ADBE-BEB2-0911-55E4-39A8B7089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068" y="975040"/>
            <a:ext cx="3167335" cy="319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810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0"/>
          <p:cNvSpPr txBox="1">
            <a:spLocks noGrp="1"/>
          </p:cNvSpPr>
          <p:nvPr>
            <p:ph type="subTitle" idx="1"/>
          </p:nvPr>
        </p:nvSpPr>
        <p:spPr>
          <a:xfrm>
            <a:off x="707575" y="1308392"/>
            <a:ext cx="40512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Encoder – Decoder </a:t>
            </a:r>
            <a:endParaRPr dirty="0"/>
          </a:p>
        </p:txBody>
      </p:sp>
      <p:sp>
        <p:nvSpPr>
          <p:cNvPr id="387" name="Google Shape;387;p40"/>
          <p:cNvSpPr txBox="1">
            <a:spLocks noGrp="1"/>
          </p:cNvSpPr>
          <p:nvPr>
            <p:ph type="title"/>
          </p:nvPr>
        </p:nvSpPr>
        <p:spPr>
          <a:xfrm>
            <a:off x="707575" y="539500"/>
            <a:ext cx="4051200" cy="768900"/>
          </a:xfrm>
          <a:prstGeom prst="rect">
            <a:avLst/>
          </a:prstGeom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UNET</a:t>
            </a:r>
            <a:endParaRPr dirty="0"/>
          </a:p>
        </p:txBody>
      </p:sp>
      <p:sp>
        <p:nvSpPr>
          <p:cNvPr id="388" name="Google Shape;388;p40"/>
          <p:cNvSpPr txBox="1">
            <a:spLocks noGrp="1"/>
          </p:cNvSpPr>
          <p:nvPr>
            <p:ph type="title" idx="2"/>
          </p:nvPr>
        </p:nvSpPr>
        <p:spPr>
          <a:xfrm>
            <a:off x="707575" y="1901349"/>
            <a:ext cx="4051200" cy="768900"/>
          </a:xfrm>
          <a:prstGeom prst="rect">
            <a:avLst/>
          </a:prstGeom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UNET – RESNET </a:t>
            </a:r>
            <a:endParaRPr dirty="0"/>
          </a:p>
        </p:txBody>
      </p:sp>
      <p:sp>
        <p:nvSpPr>
          <p:cNvPr id="389" name="Google Shape;389;p40"/>
          <p:cNvSpPr txBox="1">
            <a:spLocks noGrp="1"/>
          </p:cNvSpPr>
          <p:nvPr>
            <p:ph type="subTitle" idx="3"/>
          </p:nvPr>
        </p:nvSpPr>
        <p:spPr>
          <a:xfrm>
            <a:off x="707575" y="2670245"/>
            <a:ext cx="40512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Resnet For </a:t>
            </a:r>
            <a:r>
              <a:rPr lang="en-US" dirty="0" err="1"/>
              <a:t>FineTuning</a:t>
            </a:r>
            <a:endParaRPr dirty="0"/>
          </a:p>
        </p:txBody>
      </p:sp>
      <p:sp>
        <p:nvSpPr>
          <p:cNvPr id="390" name="Google Shape;390;p40"/>
          <p:cNvSpPr txBox="1">
            <a:spLocks noGrp="1"/>
          </p:cNvSpPr>
          <p:nvPr>
            <p:ph type="title" idx="4"/>
          </p:nvPr>
        </p:nvSpPr>
        <p:spPr>
          <a:xfrm>
            <a:off x="707575" y="3263198"/>
            <a:ext cx="4051200" cy="768900"/>
          </a:xfrm>
          <a:prstGeom prst="rect">
            <a:avLst/>
          </a:prstGeom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PSPNET - RESNET</a:t>
            </a:r>
            <a:endParaRPr dirty="0"/>
          </a:p>
        </p:txBody>
      </p:sp>
      <p:sp>
        <p:nvSpPr>
          <p:cNvPr id="391" name="Google Shape;391;p40"/>
          <p:cNvSpPr txBox="1">
            <a:spLocks noGrp="1"/>
          </p:cNvSpPr>
          <p:nvPr>
            <p:ph type="subTitle" idx="5"/>
          </p:nvPr>
        </p:nvSpPr>
        <p:spPr>
          <a:xfrm>
            <a:off x="707575" y="4032098"/>
            <a:ext cx="40512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Capturing Context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>
          <a:extLst>
            <a:ext uri="{FF2B5EF4-FFF2-40B4-BE49-F238E27FC236}">
              <a16:creationId xmlns:a16="http://schemas.microsoft.com/office/drawing/2014/main" id="{FD0068C2-6268-0501-A763-8DFB3ECE5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9">
            <a:extLst>
              <a:ext uri="{FF2B5EF4-FFF2-40B4-BE49-F238E27FC236}">
                <a16:creationId xmlns:a16="http://schemas.microsoft.com/office/drawing/2014/main" id="{FAA2B3FA-975F-2363-0A5E-7BBAF1B454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3050" y="1856113"/>
            <a:ext cx="5827800" cy="1024500"/>
          </a:xfrm>
          <a:prstGeom prst="rect">
            <a:avLst/>
          </a:prstGeom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U-NET </a:t>
            </a:r>
            <a:endParaRPr dirty="0"/>
          </a:p>
        </p:txBody>
      </p:sp>
      <p:sp>
        <p:nvSpPr>
          <p:cNvPr id="381" name="Google Shape;381;p39">
            <a:extLst>
              <a:ext uri="{FF2B5EF4-FFF2-40B4-BE49-F238E27FC236}">
                <a16:creationId xmlns:a16="http://schemas.microsoft.com/office/drawing/2014/main" id="{4C623079-0BA4-4AE1-510E-F16C0CC8712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03050" y="2880588"/>
            <a:ext cx="5827800" cy="4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ENODER - DECODER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3848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79E76F-7B90-311C-6A32-D702FBDB0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450" y="369964"/>
            <a:ext cx="5855100" cy="760800"/>
          </a:xfrm>
        </p:spPr>
        <p:txBody>
          <a:bodyPr/>
          <a:lstStyle/>
          <a:p>
            <a:r>
              <a:rPr lang="en-US" sz="3600" dirty="0"/>
              <a:t>ARCHITECTURE</a:t>
            </a:r>
            <a:endParaRPr lang="en-IN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EDF34C-8E4D-27FC-710F-8673A4170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147" y="1060913"/>
            <a:ext cx="4570032" cy="3441792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legant Black &amp; White Thesis Defense by Slidesgo">
  <a:themeElements>
    <a:clrScheme name="Simple Light">
      <a:dk1>
        <a:srgbClr val="333333"/>
      </a:dk1>
      <a:lt1>
        <a:srgbClr val="FDFDFD"/>
      </a:lt1>
      <a:dk2>
        <a:srgbClr val="E8E7E7"/>
      </a:dk2>
      <a:lt2>
        <a:srgbClr val="B2B2B2"/>
      </a:lt2>
      <a:accent1>
        <a:srgbClr val="77777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347</Words>
  <Application>Microsoft Office PowerPoint</Application>
  <PresentationFormat>On-screen Show (16:9)</PresentationFormat>
  <Paragraphs>81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Inter</vt:lpstr>
      <vt:lpstr>Figtree Black</vt:lpstr>
      <vt:lpstr>Arial</vt:lpstr>
      <vt:lpstr>Lato</vt:lpstr>
      <vt:lpstr>source-serif-pro</vt:lpstr>
      <vt:lpstr>Hanken Grotesk</vt:lpstr>
      <vt:lpstr>Elegant Black &amp; White Thesis Defense by Slidesgo</vt:lpstr>
      <vt:lpstr>SkyLand: Secure Landing  Identification</vt:lpstr>
      <vt:lpstr>Table of contents</vt:lpstr>
      <vt:lpstr>Dataset </vt:lpstr>
      <vt:lpstr>HOW DATA LOOKS</vt:lpstr>
      <vt:lpstr>CLASSES</vt:lpstr>
      <vt:lpstr>DATA  AUGUMENTATION</vt:lpstr>
      <vt:lpstr>UNET</vt:lpstr>
      <vt:lpstr>U-NET </vt:lpstr>
      <vt:lpstr>ARCHITECTURE</vt:lpstr>
      <vt:lpstr>OUR UNET  ARCHITECTURE</vt:lpstr>
      <vt:lpstr>RESULTS </vt:lpstr>
      <vt:lpstr>UNET - RESNET</vt:lpstr>
      <vt:lpstr>Fine Tuning Pretrained Model “Use Knowledge Gained From One Problem, in a similar Problem”</vt:lpstr>
      <vt:lpstr>Transfer Learning                                                              </vt:lpstr>
      <vt:lpstr>Step’s In Fine-Tuning A Model</vt:lpstr>
      <vt:lpstr>Step’s In Fine-Tuning A Model</vt:lpstr>
      <vt:lpstr>Problem With Defining Own Models</vt:lpstr>
      <vt:lpstr>RESULTS </vt:lpstr>
      <vt:lpstr>PSPNET - RESNET</vt:lpstr>
      <vt:lpstr>ARCHITECTURE</vt:lpstr>
      <vt:lpstr>Convolution</vt:lpstr>
      <vt:lpstr>RESULTS </vt:lpstr>
      <vt:lpstr>NOVELITY </vt:lpstr>
      <vt:lpstr>RESULTS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Santhosh M</dc:creator>
  <cp:lastModifiedBy>Santhosh M - [CB.EN.U4AIE22152]</cp:lastModifiedBy>
  <cp:revision>10</cp:revision>
  <dcterms:modified xsi:type="dcterms:W3CDTF">2024-11-12T03:31:55Z</dcterms:modified>
</cp:coreProperties>
</file>